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0"/>
  </p:notesMasterIdLst>
  <p:sldIdLst>
    <p:sldId id="256" r:id="rId2"/>
    <p:sldId id="258" r:id="rId3"/>
    <p:sldId id="261" r:id="rId4"/>
    <p:sldId id="259" r:id="rId5"/>
    <p:sldId id="266" r:id="rId6"/>
    <p:sldId id="260" r:id="rId7"/>
    <p:sldId id="262" r:id="rId8"/>
    <p:sldId id="316" r:id="rId9"/>
    <p:sldId id="263" r:id="rId10"/>
    <p:sldId id="286" r:id="rId11"/>
    <p:sldId id="271" r:id="rId12"/>
    <p:sldId id="281" r:id="rId13"/>
    <p:sldId id="283" r:id="rId14"/>
    <p:sldId id="267" r:id="rId15"/>
    <p:sldId id="318" r:id="rId16"/>
    <p:sldId id="278" r:id="rId17"/>
    <p:sldId id="264" r:id="rId18"/>
    <p:sldId id="313" r:id="rId19"/>
  </p:sldIdLst>
  <p:sldSz cx="9144000" cy="5143500" type="screen16x9"/>
  <p:notesSz cx="6858000" cy="9144000"/>
  <p:embeddedFontLst>
    <p:embeddedFont>
      <p:font typeface="Barlow Condensed SemiBold" panose="00000706000000000000" pitchFamily="2" charset="0"/>
      <p:bold r:id="rId21"/>
      <p:boldItalic r:id="rId22"/>
    </p:embeddedFont>
    <p:embeddedFont>
      <p:font typeface="DM Sans" pitchFamily="2" charset="0"/>
      <p:regular r:id="rId23"/>
      <p:bold r:id="rId24"/>
      <p:italic r:id="rId25"/>
      <p:boldItalic r:id="rId26"/>
    </p:embeddedFont>
    <p:embeddedFont>
      <p:font typeface="Montserrat SemiBold" panose="00000700000000000000" pitchFamily="2" charset="0"/>
      <p:bold r:id="rId27"/>
      <p:boldItalic r:id="rId28"/>
    </p:embeddedFont>
    <p:embeddedFont>
      <p:font typeface="Open Sans" panose="020B0606030504020204" pitchFamily="34" charset="0"/>
      <p:regular r:id="rId29"/>
      <p:bold r:id="rId30"/>
      <p:italic r:id="rId31"/>
      <p:boldItalic r:id="rId32"/>
    </p:embeddedFont>
    <p:embeddedFont>
      <p:font typeface="Proxima Nova" panose="020B0604020202020204" charset="0"/>
      <p:regular r:id="rId33"/>
      <p:bold r:id="rId34"/>
      <p:italic r:id="rId35"/>
      <p:boldItalic r:id="rId36"/>
    </p:embeddedFont>
    <p:embeddedFont>
      <p:font typeface="Viga"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4DC9F4-7D2D-4CA6-B2B4-059865539925}">
  <a:tblStyle styleId="{3C4DC9F4-7D2D-4CA6-B2B4-0598655399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110" d="100"/>
          <a:sy n="110" d="100"/>
        </p:scale>
        <p:origin x="682" y="77"/>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51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53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6bdca54e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6bdca54e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05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59" r:id="rId7"/>
    <p:sldLayoutId id="2147483660" r:id="rId8"/>
    <p:sldLayoutId id="2147483661" r:id="rId9"/>
    <p:sldLayoutId id="2147483662" r:id="rId10"/>
    <p:sldLayoutId id="2147483663" r:id="rId11"/>
    <p:sldLayoutId id="2147483665" r:id="rId12"/>
    <p:sldLayoutId id="2147483668"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770305" y="581059"/>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1" name="Google Shape;161;p29"/>
          <p:cNvGrpSpPr/>
          <p:nvPr/>
        </p:nvGrpSpPr>
        <p:grpSpPr>
          <a:xfrm>
            <a:off x="196269" y="2800349"/>
            <a:ext cx="1907932" cy="2448943"/>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68;p30">
            <a:extLst>
              <a:ext uri="{FF2B5EF4-FFF2-40B4-BE49-F238E27FC236}">
                <a16:creationId xmlns:a16="http://schemas.microsoft.com/office/drawing/2014/main" id="{1389A39F-A189-50B0-6608-DC507AE3218E}"/>
              </a:ext>
            </a:extLst>
          </p:cNvPr>
          <p:cNvSpPr txBox="1">
            <a:spLocks/>
          </p:cNvSpPr>
          <p:nvPr/>
        </p:nvSpPr>
        <p:spPr>
          <a:xfrm>
            <a:off x="2346694" y="0"/>
            <a:ext cx="4288003" cy="72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2000" dirty="0">
                <a:solidFill>
                  <a:schemeClr val="tx1"/>
                </a:solidFill>
              </a:rPr>
              <a:t>TRƯỜNG ĐẠI HỌC ĐÀ LẠT</a:t>
            </a:r>
            <a:br>
              <a:rPr lang="en-US" sz="2000" dirty="0">
                <a:solidFill>
                  <a:schemeClr val="tx1"/>
                </a:solidFill>
              </a:rPr>
            </a:br>
            <a:r>
              <a:rPr lang="en-US" sz="2000" dirty="0">
                <a:solidFill>
                  <a:schemeClr val="tx1"/>
                </a:solidFill>
              </a:rPr>
              <a:t>KHOA CÔNG NGHỆ THÔNG TIN</a:t>
            </a:r>
            <a:endParaRPr lang="vi-VN" sz="1600" dirty="0">
              <a:solidFill>
                <a:schemeClr val="tx1"/>
              </a:solidFill>
            </a:endParaRPr>
          </a:p>
        </p:txBody>
      </p:sp>
      <p:grpSp>
        <p:nvGrpSpPr>
          <p:cNvPr id="7" name="Group 6">
            <a:extLst>
              <a:ext uri="{FF2B5EF4-FFF2-40B4-BE49-F238E27FC236}">
                <a16:creationId xmlns:a16="http://schemas.microsoft.com/office/drawing/2014/main" id="{B9A3C2FE-A715-A4D7-BEB0-F289FCBCE4A9}"/>
              </a:ext>
            </a:extLst>
          </p:cNvPr>
          <p:cNvGrpSpPr/>
          <p:nvPr/>
        </p:nvGrpSpPr>
        <p:grpSpPr>
          <a:xfrm>
            <a:off x="2873410" y="644174"/>
            <a:ext cx="3396272" cy="802351"/>
            <a:chOff x="2873864" y="1006524"/>
            <a:chExt cx="3396272" cy="802351"/>
          </a:xfrm>
        </p:grpSpPr>
        <p:sp>
          <p:nvSpPr>
            <p:cNvPr id="8" name="Rectangle: Rounded Corners 7">
              <a:extLst>
                <a:ext uri="{FF2B5EF4-FFF2-40B4-BE49-F238E27FC236}">
                  <a16:creationId xmlns:a16="http://schemas.microsoft.com/office/drawing/2014/main" id="{E3B0CB34-B2DD-C4E1-8D18-7EBBBF56CCFC}"/>
                </a:ext>
              </a:extLst>
            </p:cNvPr>
            <p:cNvSpPr/>
            <p:nvPr/>
          </p:nvSpPr>
          <p:spPr>
            <a:xfrm>
              <a:off x="2873864" y="1061886"/>
              <a:ext cx="3396272" cy="662468"/>
            </a:xfrm>
            <a:prstGeom prst="roundRect">
              <a:avLst>
                <a:gd name="adj" fmla="val 5000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Google Shape;268;p30">
              <a:extLst>
                <a:ext uri="{FF2B5EF4-FFF2-40B4-BE49-F238E27FC236}">
                  <a16:creationId xmlns:a16="http://schemas.microsoft.com/office/drawing/2014/main" id="{0CDC84FA-FA44-E245-A01F-88305CDACB88}"/>
                </a:ext>
              </a:extLst>
            </p:cNvPr>
            <p:cNvSpPr txBox="1">
              <a:spLocks/>
            </p:cNvSpPr>
            <p:nvPr/>
          </p:nvSpPr>
          <p:spPr>
            <a:xfrm>
              <a:off x="3313663" y="1006524"/>
              <a:ext cx="2515765" cy="8023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vi-VN" sz="2000" dirty="0">
                  <a:solidFill>
                    <a:schemeClr val="tx1"/>
                  </a:solidFill>
                </a:rPr>
                <a:t>BÁO CÁO</a:t>
              </a:r>
              <a:r>
                <a:rPr lang="en-US" sz="2000" dirty="0">
                  <a:solidFill>
                    <a:schemeClr val="tx1"/>
                  </a:solidFill>
                </a:rPr>
                <a:t> </a:t>
              </a:r>
              <a:r>
                <a:rPr lang="vi-VN" sz="2000" dirty="0">
                  <a:solidFill>
                    <a:schemeClr val="tx1"/>
                  </a:solidFill>
                </a:rPr>
                <a:t>ĐỒ ÁN </a:t>
              </a:r>
              <a:r>
                <a:rPr lang="en-US" sz="2000" dirty="0">
                  <a:solidFill>
                    <a:schemeClr val="tx1"/>
                  </a:solidFill>
                </a:rPr>
                <a:t>CHUYÊN NGÀNH</a:t>
              </a:r>
              <a:endParaRPr lang="vi-VN" sz="1600" dirty="0">
                <a:solidFill>
                  <a:schemeClr val="tx1"/>
                </a:solidFill>
              </a:endParaRPr>
            </a:p>
          </p:txBody>
        </p:sp>
      </p:grpSp>
      <p:sp>
        <p:nvSpPr>
          <p:cNvPr id="10" name="Google Shape;733;p40">
            <a:extLst>
              <a:ext uri="{FF2B5EF4-FFF2-40B4-BE49-F238E27FC236}">
                <a16:creationId xmlns:a16="http://schemas.microsoft.com/office/drawing/2014/main" id="{BF48EE2F-8A38-96AE-E79A-AA0CEBAB2C9B}"/>
              </a:ext>
            </a:extLst>
          </p:cNvPr>
          <p:cNvSpPr txBox="1">
            <a:spLocks noGrp="1"/>
          </p:cNvSpPr>
          <p:nvPr>
            <p:ph type="subTitle" idx="1"/>
          </p:nvPr>
        </p:nvSpPr>
        <p:spPr>
          <a:xfrm>
            <a:off x="4008769" y="1643756"/>
            <a:ext cx="1124643" cy="3463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tx1"/>
                </a:solidFill>
                <a:latin typeface="Montserrat SemiBold" panose="00000700000000000000" pitchFamily="2" charset="0"/>
              </a:rPr>
              <a:t>ĐỀ TÀI</a:t>
            </a:r>
            <a:endParaRPr sz="2000" dirty="0">
              <a:solidFill>
                <a:schemeClr val="tx1"/>
              </a:solidFill>
              <a:latin typeface="Montserrat SemiBold" panose="00000700000000000000" pitchFamily="2" charset="0"/>
            </a:endParaRPr>
          </a:p>
        </p:txBody>
      </p:sp>
      <p:sp>
        <p:nvSpPr>
          <p:cNvPr id="11" name="Google Shape;268;p30">
            <a:extLst>
              <a:ext uri="{FF2B5EF4-FFF2-40B4-BE49-F238E27FC236}">
                <a16:creationId xmlns:a16="http://schemas.microsoft.com/office/drawing/2014/main" id="{094840F0-81F5-0181-2386-5BA9A30261AD}"/>
              </a:ext>
            </a:extLst>
          </p:cNvPr>
          <p:cNvSpPr txBox="1">
            <a:spLocks/>
          </p:cNvSpPr>
          <p:nvPr/>
        </p:nvSpPr>
        <p:spPr>
          <a:xfrm>
            <a:off x="1035750" y="1866167"/>
            <a:ext cx="7070679" cy="1002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Montserrat SemiBold"/>
              <a:buNone/>
              <a:defRPr sz="88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9pPr>
          </a:lstStyle>
          <a:p>
            <a:pPr algn="ctr"/>
            <a:r>
              <a:rPr lang="en-US" sz="2800" dirty="0">
                <a:solidFill>
                  <a:schemeClr val="tx1"/>
                </a:solidFill>
              </a:rPr>
              <a:t>TÌM HIỂU VÀ TRIỂN KHAI HỆ THỐNG MẠNG VỚI TƯỜNG LỬA PFSENSE</a:t>
            </a:r>
            <a:endParaRPr lang="vi-VN" sz="2000" dirty="0">
              <a:solidFill>
                <a:schemeClr val="tx1"/>
              </a:solidFill>
            </a:endParaRPr>
          </a:p>
        </p:txBody>
      </p:sp>
      <p:sp>
        <p:nvSpPr>
          <p:cNvPr id="12" name="Google Shape;269;p30">
            <a:extLst>
              <a:ext uri="{FF2B5EF4-FFF2-40B4-BE49-F238E27FC236}">
                <a16:creationId xmlns:a16="http://schemas.microsoft.com/office/drawing/2014/main" id="{5831CA59-35A1-FB3E-590F-1CFE4774BD2B}"/>
              </a:ext>
            </a:extLst>
          </p:cNvPr>
          <p:cNvSpPr txBox="1">
            <a:spLocks/>
          </p:cNvSpPr>
          <p:nvPr/>
        </p:nvSpPr>
        <p:spPr>
          <a:xfrm>
            <a:off x="2094615" y="2913449"/>
            <a:ext cx="4952947"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lgn="l"/>
            <a:r>
              <a:rPr lang="vi-VN" dirty="0">
                <a:latin typeface="Open Sans" panose="020B0606030504020204" pitchFamily="34" charset="0"/>
                <a:ea typeface="Open Sans" panose="020B0606030504020204" pitchFamily="34" charset="0"/>
                <a:cs typeface="Open Sans" panose="020B0606030504020204" pitchFamily="34" charset="0"/>
              </a:rPr>
              <a:t>       Giảng viên hướng dẫn:</a:t>
            </a:r>
            <a:r>
              <a:rPr lang="en-US" dirty="0">
                <a:latin typeface="Open Sans" panose="020B0606030504020204" pitchFamily="34" charset="0"/>
                <a:ea typeface="Open Sans" panose="020B0606030504020204" pitchFamily="34" charset="0"/>
                <a:cs typeface="Open Sans" panose="020B0606030504020204" pitchFamily="34" charset="0"/>
              </a:rPr>
              <a:t>           </a:t>
            </a:r>
            <a:r>
              <a:rPr lang="vi-VN" dirty="0">
                <a:latin typeface="Open Sans" panose="020B0606030504020204" pitchFamily="34" charset="0"/>
                <a:ea typeface="Open Sans" panose="020B0606030504020204" pitchFamily="34" charset="0"/>
                <a:cs typeface="Open Sans" panose="020B0606030504020204" pitchFamily="34" charset="0"/>
              </a:rPr>
              <a:t>Thầy </a:t>
            </a:r>
            <a:r>
              <a:rPr lang="en-US" dirty="0">
                <a:latin typeface="Open Sans" panose="020B0606030504020204" pitchFamily="34" charset="0"/>
                <a:ea typeface="Open Sans" panose="020B0606030504020204" pitchFamily="34" charset="0"/>
                <a:cs typeface="Open Sans" panose="020B0606030504020204" pitchFamily="34" charset="0"/>
              </a:rPr>
              <a:t>Lê </a:t>
            </a:r>
            <a:r>
              <a:rPr lang="en-US" dirty="0" err="1">
                <a:latin typeface="Open Sans" panose="020B0606030504020204" pitchFamily="34" charset="0"/>
                <a:ea typeface="Open Sans" panose="020B0606030504020204" pitchFamily="34" charset="0"/>
                <a:cs typeface="Open Sans" panose="020B0606030504020204" pitchFamily="34" charset="0"/>
              </a:rPr>
              <a:t>Thiên</a:t>
            </a:r>
            <a:r>
              <a:rPr lang="en-US" dirty="0">
                <a:latin typeface="Open Sans" panose="020B0606030504020204" pitchFamily="34" charset="0"/>
                <a:ea typeface="Open Sans" panose="020B0606030504020204" pitchFamily="34" charset="0"/>
                <a:cs typeface="Open Sans" panose="020B0606030504020204" pitchFamily="34" charset="0"/>
              </a:rPr>
              <a:t> Anh</a:t>
            </a:r>
            <a:r>
              <a:rPr lang="vi-VN" dirty="0">
                <a:latin typeface="Open Sans" panose="020B0606030504020204" pitchFamily="34" charset="0"/>
                <a:ea typeface="Open Sans" panose="020B0606030504020204" pitchFamily="34" charset="0"/>
                <a:cs typeface="Open Sans" panose="020B0606030504020204" pitchFamily="34" charset="0"/>
              </a:rPr>
              <a:t>	</a:t>
            </a:r>
          </a:p>
        </p:txBody>
      </p:sp>
      <p:sp>
        <p:nvSpPr>
          <p:cNvPr id="13" name="Google Shape;269;p30">
            <a:extLst>
              <a:ext uri="{FF2B5EF4-FFF2-40B4-BE49-F238E27FC236}">
                <a16:creationId xmlns:a16="http://schemas.microsoft.com/office/drawing/2014/main" id="{DCF9C05E-5208-6C54-1557-5EB55C7DDA4B}"/>
              </a:ext>
            </a:extLst>
          </p:cNvPr>
          <p:cNvSpPr txBox="1">
            <a:spLocks/>
          </p:cNvSpPr>
          <p:nvPr/>
        </p:nvSpPr>
        <p:spPr>
          <a:xfrm>
            <a:off x="2053758" y="3266203"/>
            <a:ext cx="5586833" cy="870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dirty="0">
                <a:latin typeface="Montserrat SemiBold" panose="00000700000000000000" pitchFamily="2" charset="0"/>
              </a:rPr>
              <a:t>            </a:t>
            </a:r>
            <a:r>
              <a:rPr lang="en-US" dirty="0">
                <a:latin typeface="Open Sans" panose="020B0606030504020204" pitchFamily="34" charset="0"/>
                <a:ea typeface="Open Sans" panose="020B0606030504020204" pitchFamily="34" charset="0"/>
                <a:cs typeface="Open Sans" panose="020B0606030504020204" pitchFamily="34" charset="0"/>
              </a:rPr>
              <a:t>Sinh </a:t>
            </a:r>
            <a:r>
              <a:rPr lang="en-US" dirty="0" err="1">
                <a:latin typeface="Open Sans" panose="020B0606030504020204" pitchFamily="34" charset="0"/>
                <a:ea typeface="Open Sans" panose="020B0606030504020204" pitchFamily="34" charset="0"/>
                <a:cs typeface="Open Sans" panose="020B0606030504020204" pitchFamily="34" charset="0"/>
              </a:rPr>
              <a:t>viên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thực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hiện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Nguyễn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Trường</a:t>
            </a:r>
            <a:r>
              <a:rPr lang="en-US" dirty="0">
                <a:latin typeface="Open Sans" panose="020B0606030504020204" pitchFamily="34" charset="0"/>
                <a:ea typeface="Open Sans" panose="020B0606030504020204" pitchFamily="34" charset="0"/>
                <a:cs typeface="Open Sans" panose="020B0606030504020204" pitchFamily="34" charset="0"/>
              </a:rPr>
              <a:t> – 2111903 </a:t>
            </a:r>
          </a:p>
          <a:p>
            <a:pPr marL="0" indent="0"/>
            <a:r>
              <a:rPr lang="en-US" dirty="0">
                <a:latin typeface="Open Sans" panose="020B0606030504020204" pitchFamily="34" charset="0"/>
                <a:ea typeface="Open Sans" panose="020B0606030504020204" pitchFamily="34" charset="0"/>
                <a:cs typeface="Open Sans" panose="020B0606030504020204" pitchFamily="34" charset="0"/>
              </a:rPr>
              <a:t>			</a:t>
            </a:r>
            <a:r>
              <a:rPr lang="en-US" kern="100" dirty="0" err="1">
                <a:effectLst/>
                <a:latin typeface="Open Sans" panose="020B0606030504020204" pitchFamily="34" charset="0"/>
                <a:ea typeface="Open Sans" panose="020B0606030504020204" pitchFamily="34" charset="0"/>
                <a:cs typeface="Open Sans" panose="020B0606030504020204" pitchFamily="34" charset="0"/>
              </a:rPr>
              <a:t>Đinh</a:t>
            </a:r>
            <a:r>
              <a:rPr lang="en-US" kern="100" dirty="0">
                <a:effectLst/>
                <a:latin typeface="Open Sans" panose="020B0606030504020204" pitchFamily="34" charset="0"/>
                <a:ea typeface="Open Sans" panose="020B0606030504020204" pitchFamily="34" charset="0"/>
                <a:cs typeface="Open Sans" panose="020B0606030504020204" pitchFamily="34" charset="0"/>
              </a:rPr>
              <a:t> Lê Quang Huy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effectLst/>
                <a:latin typeface="Open Sans" panose="020B0606030504020204" pitchFamily="34" charset="0"/>
                <a:ea typeface="Open Sans" panose="020B0606030504020204" pitchFamily="34" charset="0"/>
                <a:cs typeface="Open Sans" panose="020B0606030504020204" pitchFamily="34" charset="0"/>
              </a:rPr>
              <a:t>2111838</a:t>
            </a:r>
          </a:p>
          <a:p>
            <a:pPr marL="0" indent="0"/>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Phạm</a:t>
            </a:r>
            <a:r>
              <a:rPr lang="en-US" dirty="0">
                <a:latin typeface="Open Sans" panose="020B0606030504020204" pitchFamily="34" charset="0"/>
                <a:ea typeface="Open Sans" panose="020B0606030504020204" pitchFamily="34" charset="0"/>
                <a:cs typeface="Open Sans" panose="020B0606030504020204" pitchFamily="34" charset="0"/>
              </a:rPr>
              <a:t> Anh </a:t>
            </a:r>
            <a:r>
              <a:rPr lang="en-US" dirty="0" err="1">
                <a:latin typeface="Open Sans" panose="020B0606030504020204" pitchFamily="34" charset="0"/>
                <a:ea typeface="Open Sans" panose="020B0606030504020204" pitchFamily="34" charset="0"/>
                <a:cs typeface="Open Sans" panose="020B0606030504020204" pitchFamily="34" charset="0"/>
              </a:rPr>
              <a:t>Quân</a:t>
            </a:r>
            <a:r>
              <a:rPr lang="en-US" dirty="0">
                <a:latin typeface="Open Sans" panose="020B0606030504020204" pitchFamily="34" charset="0"/>
                <a:ea typeface="Open Sans" panose="020B0606030504020204" pitchFamily="34" charset="0"/>
                <a:cs typeface="Open Sans" panose="020B0606030504020204" pitchFamily="34" charset="0"/>
              </a:rPr>
              <a:t> - 2113014	</a:t>
            </a:r>
            <a:r>
              <a:rPr lang="en-US" dirty="0">
                <a:latin typeface="Montserrat SemiBold" panose="00000700000000000000" pitchFamily="2" charset="0"/>
              </a:rPr>
              <a:t>	</a:t>
            </a:r>
          </a:p>
        </p:txBody>
      </p:sp>
      <p:pic>
        <p:nvPicPr>
          <p:cNvPr id="14" name="Picture 13">
            <a:extLst>
              <a:ext uri="{FF2B5EF4-FFF2-40B4-BE49-F238E27FC236}">
                <a16:creationId xmlns:a16="http://schemas.microsoft.com/office/drawing/2014/main" id="{0AD48A56-1743-1B92-DDD4-4D6508FB0453}"/>
              </a:ext>
            </a:extLst>
          </p:cNvPr>
          <p:cNvPicPr>
            <a:picLocks noChangeAspect="1"/>
          </p:cNvPicPr>
          <p:nvPr/>
        </p:nvPicPr>
        <p:blipFill>
          <a:blip r:embed="rId3"/>
          <a:stretch>
            <a:fillRect/>
          </a:stretch>
        </p:blipFill>
        <p:spPr>
          <a:xfrm>
            <a:off x="49851" y="35075"/>
            <a:ext cx="802352" cy="802352"/>
          </a:xfrm>
          <a:prstGeom prst="rect">
            <a:avLst/>
          </a:prstGeom>
        </p:spPr>
      </p:pic>
      <p:pic>
        <p:nvPicPr>
          <p:cNvPr id="15" name="Picture 2">
            <a:extLst>
              <a:ext uri="{FF2B5EF4-FFF2-40B4-BE49-F238E27FC236}">
                <a16:creationId xmlns:a16="http://schemas.microsoft.com/office/drawing/2014/main" id="{28B9AFD8-D8B5-2B9C-EA03-06B6B6A10B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627" y="35075"/>
            <a:ext cx="802352" cy="802352"/>
          </a:xfrm>
          <a:prstGeom prst="rect">
            <a:avLst/>
          </a:prstGeom>
          <a:noFill/>
          <a:effectLst>
            <a:glow>
              <a:schemeClr val="accent1">
                <a:alpha val="40000"/>
              </a:schemeClr>
            </a:glo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8310B19-8C86-B963-7FF1-1E82BEBEA473}"/>
              </a:ext>
            </a:extLst>
          </p:cNvPr>
          <p:cNvSpPr txBox="1"/>
          <p:nvPr/>
        </p:nvSpPr>
        <p:spPr>
          <a:xfrm>
            <a:off x="8294356" y="4659862"/>
            <a:ext cx="131121" cy="261610"/>
          </a:xfrm>
          <a:prstGeom prst="rect">
            <a:avLst/>
          </a:prstGeom>
          <a:noFill/>
        </p:spPr>
        <p:txBody>
          <a:bodyPr wrap="square" rtlCol="0">
            <a:spAutoFit/>
          </a:bodyPr>
          <a:lstStyle/>
          <a:p>
            <a:r>
              <a:rPr lang="en-US" sz="1050" dirty="0"/>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776802" y="1488014"/>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arlow Condensed SemiBold" panose="00000706000000000000" pitchFamily="2" charset="0"/>
              </a:rPr>
              <a:t>DEMO KẾT QUẢ</a:t>
            </a:r>
            <a:endParaRPr dirty="0">
              <a:latin typeface="Barlow Condensed SemiBold" panose="00000706000000000000" pitchFamily="2" charset="0"/>
            </a:endParaRPr>
          </a:p>
        </p:txBody>
      </p:sp>
      <p:sp>
        <p:nvSpPr>
          <p:cNvPr id="2823" name="Google Shape;2823;p59"/>
          <p:cNvSpPr txBox="1">
            <a:spLocks noGrp="1"/>
          </p:cNvSpPr>
          <p:nvPr>
            <p:ph type="title" idx="2"/>
          </p:nvPr>
        </p:nvSpPr>
        <p:spPr>
          <a:xfrm>
            <a:off x="802026" y="1264734"/>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6" name="Google Shape;2089;p51">
            <a:extLst>
              <a:ext uri="{FF2B5EF4-FFF2-40B4-BE49-F238E27FC236}">
                <a16:creationId xmlns:a16="http://schemas.microsoft.com/office/drawing/2014/main" id="{152D330C-7FB6-90CE-9B15-9D77A64DB2E6}"/>
              </a:ext>
            </a:extLst>
          </p:cNvPr>
          <p:cNvGrpSpPr/>
          <p:nvPr/>
        </p:nvGrpSpPr>
        <p:grpSpPr>
          <a:xfrm>
            <a:off x="4572000" y="189786"/>
            <a:ext cx="4095849" cy="4053140"/>
            <a:chOff x="1179935" y="-209451"/>
            <a:chExt cx="5745334" cy="5685426"/>
          </a:xfrm>
        </p:grpSpPr>
        <p:sp>
          <p:nvSpPr>
            <p:cNvPr id="7" name="Google Shape;2090;p51">
              <a:extLst>
                <a:ext uri="{FF2B5EF4-FFF2-40B4-BE49-F238E27FC236}">
                  <a16:creationId xmlns:a16="http://schemas.microsoft.com/office/drawing/2014/main" id="{1C49BD8F-4355-40C7-4338-5D39543F779E}"/>
                </a:ext>
              </a:extLst>
            </p:cNvPr>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51">
              <a:extLst>
                <a:ext uri="{FF2B5EF4-FFF2-40B4-BE49-F238E27FC236}">
                  <a16:creationId xmlns:a16="http://schemas.microsoft.com/office/drawing/2014/main" id="{CB8099DD-C1E8-B954-ADE5-8B3A90431134}"/>
                </a:ext>
              </a:extLst>
            </p:cNvPr>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51">
              <a:extLst>
                <a:ext uri="{FF2B5EF4-FFF2-40B4-BE49-F238E27FC236}">
                  <a16:creationId xmlns:a16="http://schemas.microsoft.com/office/drawing/2014/main" id="{1DBE100E-D2FE-2E95-7298-6C9D13D00868}"/>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51">
              <a:extLst>
                <a:ext uri="{FF2B5EF4-FFF2-40B4-BE49-F238E27FC236}">
                  <a16:creationId xmlns:a16="http://schemas.microsoft.com/office/drawing/2014/main" id="{167E5971-66AA-444C-3436-8459237950A6}"/>
                </a:ext>
              </a:extLst>
            </p:cNvPr>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51">
              <a:extLst>
                <a:ext uri="{FF2B5EF4-FFF2-40B4-BE49-F238E27FC236}">
                  <a16:creationId xmlns:a16="http://schemas.microsoft.com/office/drawing/2014/main" id="{F6B6E93F-CD1F-F714-C189-CEEE44318103}"/>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51">
              <a:extLst>
                <a:ext uri="{FF2B5EF4-FFF2-40B4-BE49-F238E27FC236}">
                  <a16:creationId xmlns:a16="http://schemas.microsoft.com/office/drawing/2014/main" id="{6899159E-3417-897E-C3D3-4BE6252B06BE}"/>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51">
              <a:extLst>
                <a:ext uri="{FF2B5EF4-FFF2-40B4-BE49-F238E27FC236}">
                  <a16:creationId xmlns:a16="http://schemas.microsoft.com/office/drawing/2014/main" id="{93CD1382-F364-9554-6F68-7D3D83E8DF94}"/>
                </a:ext>
              </a:extLst>
            </p:cNvPr>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51">
              <a:extLst>
                <a:ext uri="{FF2B5EF4-FFF2-40B4-BE49-F238E27FC236}">
                  <a16:creationId xmlns:a16="http://schemas.microsoft.com/office/drawing/2014/main" id="{70787F88-EF82-1D74-423D-1AB81DC7D5E1}"/>
                </a:ext>
              </a:extLst>
            </p:cNvPr>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51">
              <a:extLst>
                <a:ext uri="{FF2B5EF4-FFF2-40B4-BE49-F238E27FC236}">
                  <a16:creationId xmlns:a16="http://schemas.microsoft.com/office/drawing/2014/main" id="{F6137958-7DA1-78D4-739B-C78513398E0E}"/>
                </a:ext>
              </a:extLst>
            </p:cNvPr>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51">
              <a:extLst>
                <a:ext uri="{FF2B5EF4-FFF2-40B4-BE49-F238E27FC236}">
                  <a16:creationId xmlns:a16="http://schemas.microsoft.com/office/drawing/2014/main" id="{DCBC076E-C6E0-1F17-94F1-54D8E8D79503}"/>
                </a:ext>
              </a:extLst>
            </p:cNvPr>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51">
              <a:extLst>
                <a:ext uri="{FF2B5EF4-FFF2-40B4-BE49-F238E27FC236}">
                  <a16:creationId xmlns:a16="http://schemas.microsoft.com/office/drawing/2014/main" id="{2972BADD-15E8-0518-7CE1-4A22167F3A16}"/>
                </a:ext>
              </a:extLst>
            </p:cNvPr>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51">
              <a:extLst>
                <a:ext uri="{FF2B5EF4-FFF2-40B4-BE49-F238E27FC236}">
                  <a16:creationId xmlns:a16="http://schemas.microsoft.com/office/drawing/2014/main" id="{ABDD6ED9-774A-AA4F-26A1-1D4F31D1FE79}"/>
                </a:ext>
              </a:extLst>
            </p:cNvPr>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51">
              <a:extLst>
                <a:ext uri="{FF2B5EF4-FFF2-40B4-BE49-F238E27FC236}">
                  <a16:creationId xmlns:a16="http://schemas.microsoft.com/office/drawing/2014/main" id="{27D4C0D9-7358-9A67-B498-1F5300BB0F2F}"/>
                </a:ext>
              </a:extLst>
            </p:cNvPr>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51">
              <a:extLst>
                <a:ext uri="{FF2B5EF4-FFF2-40B4-BE49-F238E27FC236}">
                  <a16:creationId xmlns:a16="http://schemas.microsoft.com/office/drawing/2014/main" id="{4E0D791C-7BC5-D30F-65C8-05DA61CC7320}"/>
                </a:ext>
              </a:extLst>
            </p:cNvPr>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51">
              <a:extLst>
                <a:ext uri="{FF2B5EF4-FFF2-40B4-BE49-F238E27FC236}">
                  <a16:creationId xmlns:a16="http://schemas.microsoft.com/office/drawing/2014/main" id="{C99CFEF0-E881-9E2D-4E45-CB423E906289}"/>
                </a:ext>
              </a:extLst>
            </p:cNvPr>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51">
              <a:extLst>
                <a:ext uri="{FF2B5EF4-FFF2-40B4-BE49-F238E27FC236}">
                  <a16:creationId xmlns:a16="http://schemas.microsoft.com/office/drawing/2014/main" id="{CEDD555B-6365-1E26-6B7F-ED27D57A158E}"/>
                </a:ext>
              </a:extLst>
            </p:cNvPr>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51">
              <a:extLst>
                <a:ext uri="{FF2B5EF4-FFF2-40B4-BE49-F238E27FC236}">
                  <a16:creationId xmlns:a16="http://schemas.microsoft.com/office/drawing/2014/main" id="{AEF78C37-1905-FF00-C4EC-AE73E10F2865}"/>
                </a:ext>
              </a:extLst>
            </p:cNvPr>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51">
              <a:extLst>
                <a:ext uri="{FF2B5EF4-FFF2-40B4-BE49-F238E27FC236}">
                  <a16:creationId xmlns:a16="http://schemas.microsoft.com/office/drawing/2014/main" id="{4C539737-D2E1-BF20-761E-899200683057}"/>
                </a:ext>
              </a:extLst>
            </p:cNvPr>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51">
              <a:extLst>
                <a:ext uri="{FF2B5EF4-FFF2-40B4-BE49-F238E27FC236}">
                  <a16:creationId xmlns:a16="http://schemas.microsoft.com/office/drawing/2014/main" id="{A8DBC0F8-C89D-85AD-D1A6-3931EB17BD9D}"/>
                </a:ext>
              </a:extLst>
            </p:cNvPr>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51">
              <a:extLst>
                <a:ext uri="{FF2B5EF4-FFF2-40B4-BE49-F238E27FC236}">
                  <a16:creationId xmlns:a16="http://schemas.microsoft.com/office/drawing/2014/main" id="{9C4A9B2C-79B6-9F12-5FB2-3735AC20377C}"/>
                </a:ext>
              </a:extLst>
            </p:cNvPr>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51">
              <a:extLst>
                <a:ext uri="{FF2B5EF4-FFF2-40B4-BE49-F238E27FC236}">
                  <a16:creationId xmlns:a16="http://schemas.microsoft.com/office/drawing/2014/main" id="{150D41FF-9404-7542-3409-6C04D0E56A78}"/>
                </a:ext>
              </a:extLst>
            </p:cNvPr>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51">
              <a:extLst>
                <a:ext uri="{FF2B5EF4-FFF2-40B4-BE49-F238E27FC236}">
                  <a16:creationId xmlns:a16="http://schemas.microsoft.com/office/drawing/2014/main" id="{ECA9A129-228D-33F7-0963-6D8501CDE34E}"/>
                </a:ext>
              </a:extLst>
            </p:cNvPr>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51">
              <a:extLst>
                <a:ext uri="{FF2B5EF4-FFF2-40B4-BE49-F238E27FC236}">
                  <a16:creationId xmlns:a16="http://schemas.microsoft.com/office/drawing/2014/main" id="{EA427CC7-DF90-1625-39D2-E8705CB1C130}"/>
                </a:ext>
              </a:extLst>
            </p:cNvPr>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51">
              <a:extLst>
                <a:ext uri="{FF2B5EF4-FFF2-40B4-BE49-F238E27FC236}">
                  <a16:creationId xmlns:a16="http://schemas.microsoft.com/office/drawing/2014/main" id="{F2A3AA20-1BF9-52CA-5CE4-124749A164A3}"/>
                </a:ext>
              </a:extLst>
            </p:cNvPr>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51">
              <a:extLst>
                <a:ext uri="{FF2B5EF4-FFF2-40B4-BE49-F238E27FC236}">
                  <a16:creationId xmlns:a16="http://schemas.microsoft.com/office/drawing/2014/main" id="{379B1782-4288-6273-545F-DB50D762E516}"/>
                </a:ext>
              </a:extLst>
            </p:cNvPr>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5;p51">
              <a:extLst>
                <a:ext uri="{FF2B5EF4-FFF2-40B4-BE49-F238E27FC236}">
                  <a16:creationId xmlns:a16="http://schemas.microsoft.com/office/drawing/2014/main" id="{7B4A64B3-51F7-301F-BEE6-599F0C622504}"/>
                </a:ext>
              </a:extLst>
            </p:cNvPr>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6;p51">
              <a:extLst>
                <a:ext uri="{FF2B5EF4-FFF2-40B4-BE49-F238E27FC236}">
                  <a16:creationId xmlns:a16="http://schemas.microsoft.com/office/drawing/2014/main" id="{7CD67120-DE31-980A-8019-1E91BA6A9FA4}"/>
                </a:ext>
              </a:extLst>
            </p:cNvPr>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7;p51">
              <a:extLst>
                <a:ext uri="{FF2B5EF4-FFF2-40B4-BE49-F238E27FC236}">
                  <a16:creationId xmlns:a16="http://schemas.microsoft.com/office/drawing/2014/main" id="{A0A52B8D-C88C-71C4-37CF-334233BA3D79}"/>
                </a:ext>
              </a:extLst>
            </p:cNvPr>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8;p51">
              <a:extLst>
                <a:ext uri="{FF2B5EF4-FFF2-40B4-BE49-F238E27FC236}">
                  <a16:creationId xmlns:a16="http://schemas.microsoft.com/office/drawing/2014/main" id="{F0006E2D-4BC4-63A3-B680-42B240259982}"/>
                </a:ext>
              </a:extLst>
            </p:cNvPr>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9;p51">
              <a:extLst>
                <a:ext uri="{FF2B5EF4-FFF2-40B4-BE49-F238E27FC236}">
                  <a16:creationId xmlns:a16="http://schemas.microsoft.com/office/drawing/2014/main" id="{54193AFD-4254-1329-DF19-B6855A16ED94}"/>
                </a:ext>
              </a:extLst>
            </p:cNvPr>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0;p51">
              <a:extLst>
                <a:ext uri="{FF2B5EF4-FFF2-40B4-BE49-F238E27FC236}">
                  <a16:creationId xmlns:a16="http://schemas.microsoft.com/office/drawing/2014/main" id="{A84C252C-0861-D990-4D70-9B8C19D6AB90}"/>
                </a:ext>
              </a:extLst>
            </p:cNvPr>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1;p51">
              <a:extLst>
                <a:ext uri="{FF2B5EF4-FFF2-40B4-BE49-F238E27FC236}">
                  <a16:creationId xmlns:a16="http://schemas.microsoft.com/office/drawing/2014/main" id="{77ECF32B-E131-9364-5EBC-E60FFA973A65}"/>
                </a:ext>
              </a:extLst>
            </p:cNvPr>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p51">
              <a:extLst>
                <a:ext uri="{FF2B5EF4-FFF2-40B4-BE49-F238E27FC236}">
                  <a16:creationId xmlns:a16="http://schemas.microsoft.com/office/drawing/2014/main" id="{47086DFC-10CB-E37C-F03A-DD777059A2CD}"/>
                </a:ext>
              </a:extLst>
            </p:cNvPr>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3;p51">
              <a:extLst>
                <a:ext uri="{FF2B5EF4-FFF2-40B4-BE49-F238E27FC236}">
                  <a16:creationId xmlns:a16="http://schemas.microsoft.com/office/drawing/2014/main" id="{AF9DAC28-B87C-7D3C-1F46-87E8B6688D52}"/>
                </a:ext>
              </a:extLst>
            </p:cNvPr>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4;p51">
              <a:extLst>
                <a:ext uri="{FF2B5EF4-FFF2-40B4-BE49-F238E27FC236}">
                  <a16:creationId xmlns:a16="http://schemas.microsoft.com/office/drawing/2014/main" id="{4DACDF39-898D-F089-D2A5-74F22CAE8462}"/>
                </a:ext>
              </a:extLst>
            </p:cNvPr>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5;p51">
              <a:extLst>
                <a:ext uri="{FF2B5EF4-FFF2-40B4-BE49-F238E27FC236}">
                  <a16:creationId xmlns:a16="http://schemas.microsoft.com/office/drawing/2014/main" id="{7523AA10-14CB-5733-63EF-B5D89095286B}"/>
                </a:ext>
              </a:extLst>
            </p:cNvPr>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6;p51">
              <a:extLst>
                <a:ext uri="{FF2B5EF4-FFF2-40B4-BE49-F238E27FC236}">
                  <a16:creationId xmlns:a16="http://schemas.microsoft.com/office/drawing/2014/main" id="{7EB97C05-7FB3-65ED-E450-257CCAA978DE}"/>
                </a:ext>
              </a:extLst>
            </p:cNvPr>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7;p51">
              <a:extLst>
                <a:ext uri="{FF2B5EF4-FFF2-40B4-BE49-F238E27FC236}">
                  <a16:creationId xmlns:a16="http://schemas.microsoft.com/office/drawing/2014/main" id="{10E67E99-A56B-03CC-F1DC-C9F3D98E1B84}"/>
                </a:ext>
              </a:extLst>
            </p:cNvPr>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8;p51">
              <a:extLst>
                <a:ext uri="{FF2B5EF4-FFF2-40B4-BE49-F238E27FC236}">
                  <a16:creationId xmlns:a16="http://schemas.microsoft.com/office/drawing/2014/main" id="{EA034D36-3D1E-872D-DA20-597A9E74A187}"/>
                </a:ext>
              </a:extLst>
            </p:cNvPr>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9;p51">
              <a:extLst>
                <a:ext uri="{FF2B5EF4-FFF2-40B4-BE49-F238E27FC236}">
                  <a16:creationId xmlns:a16="http://schemas.microsoft.com/office/drawing/2014/main" id="{974C8AD8-0734-3A48-822E-D35C0428BB99}"/>
                </a:ext>
              </a:extLst>
            </p:cNvPr>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0;p51">
              <a:extLst>
                <a:ext uri="{FF2B5EF4-FFF2-40B4-BE49-F238E27FC236}">
                  <a16:creationId xmlns:a16="http://schemas.microsoft.com/office/drawing/2014/main" id="{A727484F-DB26-8420-420A-05F042C16F19}"/>
                </a:ext>
              </a:extLst>
            </p:cNvPr>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1;p51">
              <a:extLst>
                <a:ext uri="{FF2B5EF4-FFF2-40B4-BE49-F238E27FC236}">
                  <a16:creationId xmlns:a16="http://schemas.microsoft.com/office/drawing/2014/main" id="{D618B8E8-32A2-4375-020F-3AE35E16870F}"/>
                </a:ext>
              </a:extLst>
            </p:cNvPr>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2;p51">
              <a:extLst>
                <a:ext uri="{FF2B5EF4-FFF2-40B4-BE49-F238E27FC236}">
                  <a16:creationId xmlns:a16="http://schemas.microsoft.com/office/drawing/2014/main" id="{13AE3DEF-9EFB-8719-E7D5-EF441CDC0B8D}"/>
                </a:ext>
              </a:extLst>
            </p:cNvPr>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3;p51">
              <a:extLst>
                <a:ext uri="{FF2B5EF4-FFF2-40B4-BE49-F238E27FC236}">
                  <a16:creationId xmlns:a16="http://schemas.microsoft.com/office/drawing/2014/main" id="{D803D44E-7489-D8DE-9D64-EAEA93B9B34A}"/>
                </a:ext>
              </a:extLst>
            </p:cNvPr>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4;p51">
              <a:extLst>
                <a:ext uri="{FF2B5EF4-FFF2-40B4-BE49-F238E27FC236}">
                  <a16:creationId xmlns:a16="http://schemas.microsoft.com/office/drawing/2014/main" id="{383B84D6-85FC-CBD5-9BCA-6E29DAADB50D}"/>
                </a:ext>
              </a:extLst>
            </p:cNvPr>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5;p51">
              <a:extLst>
                <a:ext uri="{FF2B5EF4-FFF2-40B4-BE49-F238E27FC236}">
                  <a16:creationId xmlns:a16="http://schemas.microsoft.com/office/drawing/2014/main" id="{17792BE3-D458-1854-0BC0-AF936E60BBCC}"/>
                </a:ext>
              </a:extLst>
            </p:cNvPr>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6;p51">
              <a:extLst>
                <a:ext uri="{FF2B5EF4-FFF2-40B4-BE49-F238E27FC236}">
                  <a16:creationId xmlns:a16="http://schemas.microsoft.com/office/drawing/2014/main" id="{E06E1DBC-D90B-A4C4-580E-E96412FFA2BE}"/>
                </a:ext>
              </a:extLst>
            </p:cNvPr>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7;p51">
              <a:extLst>
                <a:ext uri="{FF2B5EF4-FFF2-40B4-BE49-F238E27FC236}">
                  <a16:creationId xmlns:a16="http://schemas.microsoft.com/office/drawing/2014/main" id="{E732467F-7A17-463D-5FE9-30A02D9CD21D}"/>
                </a:ext>
              </a:extLst>
            </p:cNvPr>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8;p51">
              <a:extLst>
                <a:ext uri="{FF2B5EF4-FFF2-40B4-BE49-F238E27FC236}">
                  <a16:creationId xmlns:a16="http://schemas.microsoft.com/office/drawing/2014/main" id="{2641C6C9-43BC-76B1-61D1-7D2EB03A706F}"/>
                </a:ext>
              </a:extLst>
            </p:cNvPr>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9;p51">
              <a:extLst>
                <a:ext uri="{FF2B5EF4-FFF2-40B4-BE49-F238E27FC236}">
                  <a16:creationId xmlns:a16="http://schemas.microsoft.com/office/drawing/2014/main" id="{D3B06E5D-24DE-7618-D685-17965C1B8B77}"/>
                </a:ext>
              </a:extLst>
            </p:cNvPr>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0;p51">
              <a:extLst>
                <a:ext uri="{FF2B5EF4-FFF2-40B4-BE49-F238E27FC236}">
                  <a16:creationId xmlns:a16="http://schemas.microsoft.com/office/drawing/2014/main" id="{8DB95853-7D82-9FAB-6F32-228C02B968F7}"/>
                </a:ext>
              </a:extLst>
            </p:cNvPr>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1;p51">
              <a:extLst>
                <a:ext uri="{FF2B5EF4-FFF2-40B4-BE49-F238E27FC236}">
                  <a16:creationId xmlns:a16="http://schemas.microsoft.com/office/drawing/2014/main" id="{54685021-C03D-78EE-E346-DCB9E1D79839}"/>
                </a:ext>
              </a:extLst>
            </p:cNvPr>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2;p51">
              <a:extLst>
                <a:ext uri="{FF2B5EF4-FFF2-40B4-BE49-F238E27FC236}">
                  <a16:creationId xmlns:a16="http://schemas.microsoft.com/office/drawing/2014/main" id="{187746EE-1DE7-469E-D64D-E54FE765A165}"/>
                </a:ext>
              </a:extLst>
            </p:cNvPr>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3;p51">
              <a:extLst>
                <a:ext uri="{FF2B5EF4-FFF2-40B4-BE49-F238E27FC236}">
                  <a16:creationId xmlns:a16="http://schemas.microsoft.com/office/drawing/2014/main" id="{F2A56A98-93B4-F1D6-A031-D01B12909786}"/>
                </a:ext>
              </a:extLst>
            </p:cNvPr>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4;p51">
              <a:extLst>
                <a:ext uri="{FF2B5EF4-FFF2-40B4-BE49-F238E27FC236}">
                  <a16:creationId xmlns:a16="http://schemas.microsoft.com/office/drawing/2014/main" id="{7AF8A52E-34CD-59AA-AB69-0267EB8E668F}"/>
                </a:ext>
              </a:extLst>
            </p:cNvPr>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5;p51">
              <a:extLst>
                <a:ext uri="{FF2B5EF4-FFF2-40B4-BE49-F238E27FC236}">
                  <a16:creationId xmlns:a16="http://schemas.microsoft.com/office/drawing/2014/main" id="{16DCBC6D-F202-C462-14FB-43940F8D1C49}"/>
                </a:ext>
              </a:extLst>
            </p:cNvPr>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6;p51">
              <a:extLst>
                <a:ext uri="{FF2B5EF4-FFF2-40B4-BE49-F238E27FC236}">
                  <a16:creationId xmlns:a16="http://schemas.microsoft.com/office/drawing/2014/main" id="{C361F894-1EBE-9FFB-A581-DE8DBD5EE1EA}"/>
                </a:ext>
              </a:extLst>
            </p:cNvPr>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147;p51">
              <a:extLst>
                <a:ext uri="{FF2B5EF4-FFF2-40B4-BE49-F238E27FC236}">
                  <a16:creationId xmlns:a16="http://schemas.microsoft.com/office/drawing/2014/main" id="{5F21DC02-98DF-A896-423D-A84E6ED69560}"/>
                </a:ext>
              </a:extLst>
            </p:cNvPr>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148;p51">
              <a:extLst>
                <a:ext uri="{FF2B5EF4-FFF2-40B4-BE49-F238E27FC236}">
                  <a16:creationId xmlns:a16="http://schemas.microsoft.com/office/drawing/2014/main" id="{A680FD5A-E4ED-4F0B-DFDE-759141CA90DB}"/>
                </a:ext>
              </a:extLst>
            </p:cNvPr>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149;p51">
              <a:extLst>
                <a:ext uri="{FF2B5EF4-FFF2-40B4-BE49-F238E27FC236}">
                  <a16:creationId xmlns:a16="http://schemas.microsoft.com/office/drawing/2014/main" id="{787017F8-3522-15EB-3603-BAEA913C2736}"/>
                </a:ext>
              </a:extLst>
            </p:cNvPr>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150;p51">
              <a:extLst>
                <a:ext uri="{FF2B5EF4-FFF2-40B4-BE49-F238E27FC236}">
                  <a16:creationId xmlns:a16="http://schemas.microsoft.com/office/drawing/2014/main" id="{A02A36AF-E5F9-636F-BFBA-CF400B8A6394}"/>
                </a:ext>
              </a:extLst>
            </p:cNvPr>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151;p51">
              <a:extLst>
                <a:ext uri="{FF2B5EF4-FFF2-40B4-BE49-F238E27FC236}">
                  <a16:creationId xmlns:a16="http://schemas.microsoft.com/office/drawing/2014/main" id="{49061712-9FC6-E59D-8E33-6C6CB0EC0AD4}"/>
                </a:ext>
              </a:extLst>
            </p:cNvPr>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152;p51">
              <a:extLst>
                <a:ext uri="{FF2B5EF4-FFF2-40B4-BE49-F238E27FC236}">
                  <a16:creationId xmlns:a16="http://schemas.microsoft.com/office/drawing/2014/main" id="{B1247328-7E6C-0A2F-3B68-FE0CF554A305}"/>
                </a:ext>
              </a:extLst>
            </p:cNvPr>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153;p51">
              <a:extLst>
                <a:ext uri="{FF2B5EF4-FFF2-40B4-BE49-F238E27FC236}">
                  <a16:creationId xmlns:a16="http://schemas.microsoft.com/office/drawing/2014/main" id="{9CA83FA2-864A-6178-9E2A-8631D52F8F95}"/>
                </a:ext>
              </a:extLst>
            </p:cNvPr>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154;p51">
              <a:extLst>
                <a:ext uri="{FF2B5EF4-FFF2-40B4-BE49-F238E27FC236}">
                  <a16:creationId xmlns:a16="http://schemas.microsoft.com/office/drawing/2014/main" id="{2A7C9779-DCE8-FC46-1614-3886408AE478}"/>
                </a:ext>
              </a:extLst>
            </p:cNvPr>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155;p51">
              <a:extLst>
                <a:ext uri="{FF2B5EF4-FFF2-40B4-BE49-F238E27FC236}">
                  <a16:creationId xmlns:a16="http://schemas.microsoft.com/office/drawing/2014/main" id="{903E1083-7768-1357-7CD4-66F98F423C77}"/>
                </a:ext>
              </a:extLst>
            </p:cNvPr>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156;p51">
              <a:extLst>
                <a:ext uri="{FF2B5EF4-FFF2-40B4-BE49-F238E27FC236}">
                  <a16:creationId xmlns:a16="http://schemas.microsoft.com/office/drawing/2014/main" id="{3D93F9A9-B688-3A2A-7BE8-EC6BD29E7FDC}"/>
                </a:ext>
              </a:extLst>
            </p:cNvPr>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157;p51">
              <a:extLst>
                <a:ext uri="{FF2B5EF4-FFF2-40B4-BE49-F238E27FC236}">
                  <a16:creationId xmlns:a16="http://schemas.microsoft.com/office/drawing/2014/main" id="{9D3D4B1E-3374-5185-3388-C53EA6928556}"/>
                </a:ext>
              </a:extLst>
            </p:cNvPr>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158;p51">
              <a:extLst>
                <a:ext uri="{FF2B5EF4-FFF2-40B4-BE49-F238E27FC236}">
                  <a16:creationId xmlns:a16="http://schemas.microsoft.com/office/drawing/2014/main" id="{752D6B41-BAAB-8418-A37A-ECF1ED562FB6}"/>
                </a:ext>
              </a:extLst>
            </p:cNvPr>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159;p51">
              <a:extLst>
                <a:ext uri="{FF2B5EF4-FFF2-40B4-BE49-F238E27FC236}">
                  <a16:creationId xmlns:a16="http://schemas.microsoft.com/office/drawing/2014/main" id="{64416A7E-054A-BAD0-0476-8A56DA81380E}"/>
                </a:ext>
              </a:extLst>
            </p:cNvPr>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160;p51">
              <a:extLst>
                <a:ext uri="{FF2B5EF4-FFF2-40B4-BE49-F238E27FC236}">
                  <a16:creationId xmlns:a16="http://schemas.microsoft.com/office/drawing/2014/main" id="{02350CD8-FF2B-F4F7-CF39-7D000A8CD681}"/>
                </a:ext>
              </a:extLst>
            </p:cNvPr>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161;p51">
              <a:extLst>
                <a:ext uri="{FF2B5EF4-FFF2-40B4-BE49-F238E27FC236}">
                  <a16:creationId xmlns:a16="http://schemas.microsoft.com/office/drawing/2014/main" id="{AB51E8A8-58F5-A57D-F713-9EE1E0D9E57D}"/>
                </a:ext>
              </a:extLst>
            </p:cNvPr>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162;p51">
              <a:extLst>
                <a:ext uri="{FF2B5EF4-FFF2-40B4-BE49-F238E27FC236}">
                  <a16:creationId xmlns:a16="http://schemas.microsoft.com/office/drawing/2014/main" id="{0B3A37F3-C22C-C4FD-1947-E00A9B77FC9D}"/>
                </a:ext>
              </a:extLst>
            </p:cNvPr>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163;p51">
              <a:extLst>
                <a:ext uri="{FF2B5EF4-FFF2-40B4-BE49-F238E27FC236}">
                  <a16:creationId xmlns:a16="http://schemas.microsoft.com/office/drawing/2014/main" id="{9091FDB7-7E0A-55B0-B1A0-6DC683453F09}"/>
                </a:ext>
              </a:extLst>
            </p:cNvPr>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164;p51">
              <a:extLst>
                <a:ext uri="{FF2B5EF4-FFF2-40B4-BE49-F238E27FC236}">
                  <a16:creationId xmlns:a16="http://schemas.microsoft.com/office/drawing/2014/main" id="{91D3A16F-DBEC-68F5-E7D0-B3429E6B6618}"/>
                </a:ext>
              </a:extLst>
            </p:cNvPr>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165;p51">
              <a:extLst>
                <a:ext uri="{FF2B5EF4-FFF2-40B4-BE49-F238E27FC236}">
                  <a16:creationId xmlns:a16="http://schemas.microsoft.com/office/drawing/2014/main" id="{9F81855B-13C5-82D2-4E07-58B2BD97BE87}"/>
                </a:ext>
              </a:extLst>
            </p:cNvPr>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166;p51">
              <a:extLst>
                <a:ext uri="{FF2B5EF4-FFF2-40B4-BE49-F238E27FC236}">
                  <a16:creationId xmlns:a16="http://schemas.microsoft.com/office/drawing/2014/main" id="{A249C70A-3745-CA59-25A4-24FAF0014837}"/>
                </a:ext>
              </a:extLst>
            </p:cNvPr>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167;p51">
              <a:extLst>
                <a:ext uri="{FF2B5EF4-FFF2-40B4-BE49-F238E27FC236}">
                  <a16:creationId xmlns:a16="http://schemas.microsoft.com/office/drawing/2014/main" id="{7F3A8691-7556-84AD-7AB7-4643DD2B0307}"/>
                </a:ext>
              </a:extLst>
            </p:cNvPr>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168;p51">
              <a:extLst>
                <a:ext uri="{FF2B5EF4-FFF2-40B4-BE49-F238E27FC236}">
                  <a16:creationId xmlns:a16="http://schemas.microsoft.com/office/drawing/2014/main" id="{28E0BC4A-0370-DAD9-436C-66A58422EA1F}"/>
                </a:ext>
              </a:extLst>
            </p:cNvPr>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169;p51">
              <a:extLst>
                <a:ext uri="{FF2B5EF4-FFF2-40B4-BE49-F238E27FC236}">
                  <a16:creationId xmlns:a16="http://schemas.microsoft.com/office/drawing/2014/main" id="{57D12E40-A6D8-9788-BF57-546606E5C1F3}"/>
                </a:ext>
              </a:extLst>
            </p:cNvPr>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170;p51">
              <a:extLst>
                <a:ext uri="{FF2B5EF4-FFF2-40B4-BE49-F238E27FC236}">
                  <a16:creationId xmlns:a16="http://schemas.microsoft.com/office/drawing/2014/main" id="{36A14B70-25C5-ADB0-5F94-66950D81BF65}"/>
                </a:ext>
              </a:extLst>
            </p:cNvPr>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171;p51">
              <a:extLst>
                <a:ext uri="{FF2B5EF4-FFF2-40B4-BE49-F238E27FC236}">
                  <a16:creationId xmlns:a16="http://schemas.microsoft.com/office/drawing/2014/main" id="{72501F1C-D9CF-977A-3F7C-11059ED7DCD5}"/>
                </a:ext>
              </a:extLst>
            </p:cNvPr>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172;p51">
              <a:extLst>
                <a:ext uri="{FF2B5EF4-FFF2-40B4-BE49-F238E27FC236}">
                  <a16:creationId xmlns:a16="http://schemas.microsoft.com/office/drawing/2014/main" id="{11B5D1B1-82B2-E9F4-102C-B490D0BCEEC8}"/>
                </a:ext>
              </a:extLst>
            </p:cNvPr>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173;p51">
              <a:extLst>
                <a:ext uri="{FF2B5EF4-FFF2-40B4-BE49-F238E27FC236}">
                  <a16:creationId xmlns:a16="http://schemas.microsoft.com/office/drawing/2014/main" id="{829023D7-F712-0657-CD0B-9552A0942640}"/>
                </a:ext>
              </a:extLst>
            </p:cNvPr>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174;p51">
              <a:extLst>
                <a:ext uri="{FF2B5EF4-FFF2-40B4-BE49-F238E27FC236}">
                  <a16:creationId xmlns:a16="http://schemas.microsoft.com/office/drawing/2014/main" id="{CF23CDB7-99CF-31C4-BA4A-69CD1FD6BF8D}"/>
                </a:ext>
              </a:extLst>
            </p:cNvPr>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175;p51">
              <a:extLst>
                <a:ext uri="{FF2B5EF4-FFF2-40B4-BE49-F238E27FC236}">
                  <a16:creationId xmlns:a16="http://schemas.microsoft.com/office/drawing/2014/main" id="{4878F0E9-107D-E61D-8208-226F386C0B6A}"/>
                </a:ext>
              </a:extLst>
            </p:cNvPr>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176;p51">
              <a:extLst>
                <a:ext uri="{FF2B5EF4-FFF2-40B4-BE49-F238E27FC236}">
                  <a16:creationId xmlns:a16="http://schemas.microsoft.com/office/drawing/2014/main" id="{06408235-2399-27EF-CE98-FF6775A0AF4C}"/>
                </a:ext>
              </a:extLst>
            </p:cNvPr>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177;p51">
              <a:extLst>
                <a:ext uri="{FF2B5EF4-FFF2-40B4-BE49-F238E27FC236}">
                  <a16:creationId xmlns:a16="http://schemas.microsoft.com/office/drawing/2014/main" id="{179016F8-05F7-7909-FC3B-A99C019708BD}"/>
                </a:ext>
              </a:extLst>
            </p:cNvPr>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178;p51">
              <a:extLst>
                <a:ext uri="{FF2B5EF4-FFF2-40B4-BE49-F238E27FC236}">
                  <a16:creationId xmlns:a16="http://schemas.microsoft.com/office/drawing/2014/main" id="{C1F6B3E7-B645-5C21-02C5-16E0420CABCD}"/>
                </a:ext>
              </a:extLst>
            </p:cNvPr>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179;p51">
              <a:extLst>
                <a:ext uri="{FF2B5EF4-FFF2-40B4-BE49-F238E27FC236}">
                  <a16:creationId xmlns:a16="http://schemas.microsoft.com/office/drawing/2014/main" id="{74A2A6C1-FF6B-5DCD-ABD2-EAEAFC94AE29}"/>
                </a:ext>
              </a:extLst>
            </p:cNvPr>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180;p51">
              <a:extLst>
                <a:ext uri="{FF2B5EF4-FFF2-40B4-BE49-F238E27FC236}">
                  <a16:creationId xmlns:a16="http://schemas.microsoft.com/office/drawing/2014/main" id="{E8ADCA76-B0E8-703C-12CC-F2824E40AE2F}"/>
                </a:ext>
              </a:extLst>
            </p:cNvPr>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181;p51">
              <a:extLst>
                <a:ext uri="{FF2B5EF4-FFF2-40B4-BE49-F238E27FC236}">
                  <a16:creationId xmlns:a16="http://schemas.microsoft.com/office/drawing/2014/main" id="{3206A1D8-7324-56FB-BCE2-22983E16CBE2}"/>
                </a:ext>
              </a:extLst>
            </p:cNvPr>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182;p51">
              <a:extLst>
                <a:ext uri="{FF2B5EF4-FFF2-40B4-BE49-F238E27FC236}">
                  <a16:creationId xmlns:a16="http://schemas.microsoft.com/office/drawing/2014/main" id="{F1304BCD-552E-9A5F-877B-DDF7D406EB6A}"/>
                </a:ext>
              </a:extLst>
            </p:cNvPr>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183;p51">
              <a:extLst>
                <a:ext uri="{FF2B5EF4-FFF2-40B4-BE49-F238E27FC236}">
                  <a16:creationId xmlns:a16="http://schemas.microsoft.com/office/drawing/2014/main" id="{EBC392BA-3C89-687D-C4AD-1DD53E58DFA6}"/>
                </a:ext>
              </a:extLst>
            </p:cNvPr>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184;p51">
              <a:extLst>
                <a:ext uri="{FF2B5EF4-FFF2-40B4-BE49-F238E27FC236}">
                  <a16:creationId xmlns:a16="http://schemas.microsoft.com/office/drawing/2014/main" id="{D35AD1E1-52BD-050E-BD2B-C45D34181D43}"/>
                </a:ext>
              </a:extLst>
            </p:cNvPr>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185;p51">
              <a:extLst>
                <a:ext uri="{FF2B5EF4-FFF2-40B4-BE49-F238E27FC236}">
                  <a16:creationId xmlns:a16="http://schemas.microsoft.com/office/drawing/2014/main" id="{B0F74960-731F-9BD5-5C74-5DD2E0A92593}"/>
                </a:ext>
              </a:extLst>
            </p:cNvPr>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186;p51">
              <a:extLst>
                <a:ext uri="{FF2B5EF4-FFF2-40B4-BE49-F238E27FC236}">
                  <a16:creationId xmlns:a16="http://schemas.microsoft.com/office/drawing/2014/main" id="{C22585C4-C6FB-44B4-6EE8-5ABD75A97759}"/>
                </a:ext>
              </a:extLst>
            </p:cNvPr>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187;p51">
              <a:extLst>
                <a:ext uri="{FF2B5EF4-FFF2-40B4-BE49-F238E27FC236}">
                  <a16:creationId xmlns:a16="http://schemas.microsoft.com/office/drawing/2014/main" id="{F41EF1FC-8E7F-D25F-9FC4-E99CF4D2363B}"/>
                </a:ext>
              </a:extLst>
            </p:cNvPr>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188;p51">
              <a:extLst>
                <a:ext uri="{FF2B5EF4-FFF2-40B4-BE49-F238E27FC236}">
                  <a16:creationId xmlns:a16="http://schemas.microsoft.com/office/drawing/2014/main" id="{E6E13DA0-5794-135D-4470-5408929578BE}"/>
                </a:ext>
              </a:extLst>
            </p:cNvPr>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189;p51">
              <a:extLst>
                <a:ext uri="{FF2B5EF4-FFF2-40B4-BE49-F238E27FC236}">
                  <a16:creationId xmlns:a16="http://schemas.microsoft.com/office/drawing/2014/main" id="{708763D2-B259-FBCB-3BDE-E8AECB78A178}"/>
                </a:ext>
              </a:extLst>
            </p:cNvPr>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190;p51">
              <a:extLst>
                <a:ext uri="{FF2B5EF4-FFF2-40B4-BE49-F238E27FC236}">
                  <a16:creationId xmlns:a16="http://schemas.microsoft.com/office/drawing/2014/main" id="{38733110-A08B-A651-9BBF-C0630D3799F7}"/>
                </a:ext>
              </a:extLst>
            </p:cNvPr>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191;p51">
              <a:extLst>
                <a:ext uri="{FF2B5EF4-FFF2-40B4-BE49-F238E27FC236}">
                  <a16:creationId xmlns:a16="http://schemas.microsoft.com/office/drawing/2014/main" id="{6856E637-A992-A10A-4E59-3229B06465E5}"/>
                </a:ext>
              </a:extLst>
            </p:cNvPr>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192;p51">
              <a:extLst>
                <a:ext uri="{FF2B5EF4-FFF2-40B4-BE49-F238E27FC236}">
                  <a16:creationId xmlns:a16="http://schemas.microsoft.com/office/drawing/2014/main" id="{8C53A7FF-8E8E-0C0E-AC0A-DA6BE222C321}"/>
                </a:ext>
              </a:extLst>
            </p:cNvPr>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2193;p51">
              <a:extLst>
                <a:ext uri="{FF2B5EF4-FFF2-40B4-BE49-F238E27FC236}">
                  <a16:creationId xmlns:a16="http://schemas.microsoft.com/office/drawing/2014/main" id="{45353CA9-90FC-7E19-2A42-8E5FCF72A0B4}"/>
                </a:ext>
              </a:extLst>
            </p:cNvPr>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A4A39663-97E8-9DBC-0B92-500A7260D471}"/>
              </a:ext>
            </a:extLst>
          </p:cNvPr>
          <p:cNvSpPr txBox="1"/>
          <p:nvPr/>
        </p:nvSpPr>
        <p:spPr>
          <a:xfrm>
            <a:off x="8294355" y="4659862"/>
            <a:ext cx="387537" cy="253916"/>
          </a:xfrm>
          <a:prstGeom prst="rect">
            <a:avLst/>
          </a:prstGeom>
          <a:noFill/>
        </p:spPr>
        <p:txBody>
          <a:bodyPr wrap="square" rtlCol="0">
            <a:spAutoFit/>
          </a:bodyPr>
          <a:lstStyle/>
          <a:p>
            <a:r>
              <a:rPr lang="en-US" sz="1050" dirty="0"/>
              <a:t>18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2349441" y="1552692"/>
            <a:ext cx="4300750"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Barlow Condensed SemiBold" panose="00000706000000000000" pitchFamily="2" charset="0"/>
              </a:rPr>
              <a:t>TIẾN ĐỘ THỰC HIỆN</a:t>
            </a:r>
            <a:endParaRPr dirty="0">
              <a:latin typeface="Barlow Condensed SemiBold" panose="00000706000000000000" pitchFamily="2" charset="0"/>
            </a:endParaRPr>
          </a:p>
        </p:txBody>
      </p:sp>
      <p:sp>
        <p:nvSpPr>
          <p:cNvPr id="1652" name="Google Shape;1652;p44"/>
          <p:cNvSpPr txBox="1">
            <a:spLocks noGrp="1"/>
          </p:cNvSpPr>
          <p:nvPr>
            <p:ph type="title" idx="2"/>
          </p:nvPr>
        </p:nvSpPr>
        <p:spPr>
          <a:xfrm>
            <a:off x="2984954" y="1227207"/>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1" name="Google Shape;1761;p44"/>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4"/>
          <p:cNvGrpSpPr/>
          <p:nvPr/>
        </p:nvGrpSpPr>
        <p:grpSpPr>
          <a:xfrm>
            <a:off x="528025" y="1372087"/>
            <a:ext cx="1710463" cy="3314796"/>
            <a:chOff x="794725" y="1585024"/>
            <a:chExt cx="1710463" cy="3314796"/>
          </a:xfrm>
        </p:grpSpPr>
        <p:sp>
          <p:nvSpPr>
            <p:cNvPr id="1763" name="Google Shape;1763;p44"/>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0284042-B3EE-4FE6-8E05-333AC0A78770}"/>
              </a:ext>
            </a:extLst>
          </p:cNvPr>
          <p:cNvSpPr txBox="1"/>
          <p:nvPr/>
        </p:nvSpPr>
        <p:spPr>
          <a:xfrm>
            <a:off x="8294355" y="4659862"/>
            <a:ext cx="387537" cy="253916"/>
          </a:xfrm>
          <a:prstGeom prst="rect">
            <a:avLst/>
          </a:prstGeom>
          <a:noFill/>
        </p:spPr>
        <p:txBody>
          <a:bodyPr wrap="square" rtlCol="0">
            <a:spAutoFit/>
          </a:bodyPr>
          <a:lstStyle/>
          <a:p>
            <a:r>
              <a:rPr lang="en-US" sz="1050" dirty="0"/>
              <a:t>10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2" name="Google Shape;2332;p54"/>
          <p:cNvSpPr txBox="1">
            <a:spLocks noGrp="1"/>
          </p:cNvSpPr>
          <p:nvPr>
            <p:ph type="title"/>
          </p:nvPr>
        </p:nvSpPr>
        <p:spPr>
          <a:xfrm>
            <a:off x="582692" y="25314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Barlow Condensed SemiBold" panose="00000706000000000000" pitchFamily="2" charset="0"/>
              </a:rPr>
              <a:t>TIẾN ĐỘ THỰC HIỆN</a:t>
            </a:r>
            <a:endParaRPr sz="3200" dirty="0">
              <a:latin typeface="Barlow Condensed SemiBold" panose="00000706000000000000" pitchFamily="2" charset="0"/>
            </a:endParaRPr>
          </a:p>
        </p:txBody>
      </p:sp>
      <p:grpSp>
        <p:nvGrpSpPr>
          <p:cNvPr id="2333" name="Google Shape;2333;p54"/>
          <p:cNvGrpSpPr/>
          <p:nvPr/>
        </p:nvGrpSpPr>
        <p:grpSpPr>
          <a:xfrm>
            <a:off x="4644572" y="1161199"/>
            <a:ext cx="4004378" cy="3608760"/>
            <a:chOff x="910725" y="305150"/>
            <a:chExt cx="5738575" cy="5171625"/>
          </a:xfrm>
        </p:grpSpPr>
        <p:sp>
          <p:nvSpPr>
            <p:cNvPr id="2334"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49;p47">
            <a:extLst>
              <a:ext uri="{FF2B5EF4-FFF2-40B4-BE49-F238E27FC236}">
                <a16:creationId xmlns:a16="http://schemas.microsoft.com/office/drawing/2014/main" id="{9C6BC20F-B190-A521-3A90-84F27F636A51}"/>
              </a:ext>
            </a:extLst>
          </p:cNvPr>
          <p:cNvSpPr txBox="1">
            <a:spLocks/>
          </p:cNvSpPr>
          <p:nvPr/>
        </p:nvSpPr>
        <p:spPr>
          <a:xfrm>
            <a:off x="528540" y="954879"/>
            <a:ext cx="3916043" cy="387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Đã</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tìm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hiểu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xong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lý</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thuyết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cần</a:t>
            </a:r>
            <a:r>
              <a:rPr lang="en-US">
                <a:latin typeface="Open Sans" panose="020B0606030504020204" pitchFamily="34" charset="0"/>
                <a:ea typeface="Open Sans" panose="020B0606030504020204" pitchFamily="34" charset="0"/>
                <a:cs typeface="Open Sans" panose="020B0606030504020204" pitchFamily="34" charset="0"/>
              </a:rPr>
              <a:t> thiết về hai dịch vụ Snort và Squid Proxy.</a:t>
            </a: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effectLst/>
                <a:latin typeface="Open Sans" panose="020B0606030504020204" pitchFamily="34" charset="0"/>
                <a:ea typeface="Open Sans" panose="020B0606030504020204" pitchFamily="34" charset="0"/>
                <a:cs typeface="Open Sans" panose="020B0606030504020204" pitchFamily="34" charset="0"/>
              </a:rPr>
              <a:t>Cài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đặt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triển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khai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thành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việc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effectLst/>
                <a:latin typeface="Open Sans" panose="020B0606030504020204" pitchFamily="34" charset="0"/>
                <a:ea typeface="Open Sans" panose="020B0606030504020204" pitchFamily="34" charset="0"/>
                <a:cs typeface="Open Sans" panose="020B0606030504020204" pitchFamily="34" charset="0"/>
              </a:rPr>
              <a:t>. </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Thành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trong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việc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vệ</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khỏi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việc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bị</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slowloris</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nmap</a:t>
            </a:r>
            <a:r>
              <a:rPr lang="en-US" dirty="0">
                <a:latin typeface="Open Sans" panose="020B0606030504020204" pitchFamily="34" charset="0"/>
                <a:ea typeface="Open Sans" panose="020B0606030504020204" pitchFamily="34" charset="0"/>
                <a:cs typeface="Open Sans" panose="020B0606030504020204" pitchFamily="34" charset="0"/>
              </a:rPr>
              <a:t>, ssh brute-force, ftp brute-force).</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DCEA19-6E4C-5150-0B45-346D4BE891C3}"/>
              </a:ext>
            </a:extLst>
          </p:cNvPr>
          <p:cNvSpPr txBox="1"/>
          <p:nvPr/>
        </p:nvSpPr>
        <p:spPr>
          <a:xfrm>
            <a:off x="8294355" y="4659862"/>
            <a:ext cx="387537" cy="253916"/>
          </a:xfrm>
          <a:prstGeom prst="rect">
            <a:avLst/>
          </a:prstGeom>
          <a:noFill/>
        </p:spPr>
        <p:txBody>
          <a:bodyPr wrap="square" rtlCol="0">
            <a:spAutoFit/>
          </a:bodyPr>
          <a:lstStyle/>
          <a:p>
            <a:r>
              <a:rPr lang="en-US" sz="1050" dirty="0"/>
              <a:t>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3260898" y="3048830"/>
            <a:ext cx="5657547"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Barlow Condensed SemiBold" panose="00000706000000000000" pitchFamily="2" charset="0"/>
              </a:rPr>
              <a:t>KẾT LUẬN VÀ </a:t>
            </a:r>
            <a:br>
              <a:rPr lang="en" dirty="0">
                <a:latin typeface="Barlow Condensed SemiBold" panose="00000706000000000000" pitchFamily="2" charset="0"/>
              </a:rPr>
            </a:br>
            <a:r>
              <a:rPr lang="en" dirty="0">
                <a:latin typeface="Barlow Condensed SemiBold" panose="00000706000000000000" pitchFamily="2" charset="0"/>
              </a:rPr>
              <a:t>ĐỊNH HƯỚNG PHÁT TRIỂN</a:t>
            </a:r>
            <a:endParaRPr dirty="0">
              <a:latin typeface="Barlow Condensed SemiBold" panose="00000706000000000000" pitchFamily="2" charset="0"/>
            </a:endParaRPr>
          </a:p>
        </p:txBody>
      </p:sp>
      <p:sp>
        <p:nvSpPr>
          <p:cNvPr id="2686" name="Google Shape;2686;p56"/>
          <p:cNvSpPr txBox="1">
            <a:spLocks noGrp="1"/>
          </p:cNvSpPr>
          <p:nvPr>
            <p:ph type="title" idx="2"/>
          </p:nvPr>
        </p:nvSpPr>
        <p:spPr>
          <a:xfrm>
            <a:off x="5294270" y="2337938"/>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05</a:t>
            </a:r>
            <a:endParaRPr dirty="0"/>
          </a:p>
        </p:txBody>
      </p:sp>
      <p:grpSp>
        <p:nvGrpSpPr>
          <p:cNvPr id="4" name="Google Shape;3014;p63">
            <a:extLst>
              <a:ext uri="{FF2B5EF4-FFF2-40B4-BE49-F238E27FC236}">
                <a16:creationId xmlns:a16="http://schemas.microsoft.com/office/drawing/2014/main" id="{CE77EE0C-6A1E-3BC4-FC12-24765B0D7626}"/>
              </a:ext>
            </a:extLst>
          </p:cNvPr>
          <p:cNvGrpSpPr/>
          <p:nvPr/>
        </p:nvGrpSpPr>
        <p:grpSpPr>
          <a:xfrm>
            <a:off x="-245241" y="303010"/>
            <a:ext cx="4817241" cy="4537480"/>
            <a:chOff x="1029100" y="238125"/>
            <a:chExt cx="5561350" cy="5238375"/>
          </a:xfrm>
        </p:grpSpPr>
        <p:sp>
          <p:nvSpPr>
            <p:cNvPr id="5" name="Google Shape;3015;p63">
              <a:extLst>
                <a:ext uri="{FF2B5EF4-FFF2-40B4-BE49-F238E27FC236}">
                  <a16:creationId xmlns:a16="http://schemas.microsoft.com/office/drawing/2014/main" id="{C7E45912-5E49-BECC-4497-F5BA6B863672}"/>
                </a:ext>
              </a:extLst>
            </p:cNvPr>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16;p63">
              <a:extLst>
                <a:ext uri="{FF2B5EF4-FFF2-40B4-BE49-F238E27FC236}">
                  <a16:creationId xmlns:a16="http://schemas.microsoft.com/office/drawing/2014/main" id="{86E9A3F0-FB71-F25E-0756-6D497318ED49}"/>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17;p63">
              <a:extLst>
                <a:ext uri="{FF2B5EF4-FFF2-40B4-BE49-F238E27FC236}">
                  <a16:creationId xmlns:a16="http://schemas.microsoft.com/office/drawing/2014/main" id="{E044E530-1F9F-20C8-80C8-4C52812FA8E2}"/>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8;p63">
              <a:extLst>
                <a:ext uri="{FF2B5EF4-FFF2-40B4-BE49-F238E27FC236}">
                  <a16:creationId xmlns:a16="http://schemas.microsoft.com/office/drawing/2014/main" id="{CB404CF9-8A2A-BBF7-82CD-7781FEEEA13A}"/>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19;p63">
              <a:extLst>
                <a:ext uri="{FF2B5EF4-FFF2-40B4-BE49-F238E27FC236}">
                  <a16:creationId xmlns:a16="http://schemas.microsoft.com/office/drawing/2014/main" id="{1EFC191F-2427-F168-8DE4-95B3D1C5A0BD}"/>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0;p63">
              <a:extLst>
                <a:ext uri="{FF2B5EF4-FFF2-40B4-BE49-F238E27FC236}">
                  <a16:creationId xmlns:a16="http://schemas.microsoft.com/office/drawing/2014/main" id="{CA8F2DD8-1DCF-7721-E5D6-B6FCE075BA18}"/>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1;p63">
              <a:extLst>
                <a:ext uri="{FF2B5EF4-FFF2-40B4-BE49-F238E27FC236}">
                  <a16:creationId xmlns:a16="http://schemas.microsoft.com/office/drawing/2014/main" id="{A4CD5C98-FD66-0916-B15E-CFC52BC9D2AA}"/>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2;p63">
              <a:extLst>
                <a:ext uri="{FF2B5EF4-FFF2-40B4-BE49-F238E27FC236}">
                  <a16:creationId xmlns:a16="http://schemas.microsoft.com/office/drawing/2014/main" id="{2239DA8B-101E-FAF4-07A0-6F3CB8F84A75}"/>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23;p63">
              <a:extLst>
                <a:ext uri="{FF2B5EF4-FFF2-40B4-BE49-F238E27FC236}">
                  <a16:creationId xmlns:a16="http://schemas.microsoft.com/office/drawing/2014/main" id="{667C2655-5BF8-E6EB-1A06-493208AC703C}"/>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4;p63">
              <a:extLst>
                <a:ext uri="{FF2B5EF4-FFF2-40B4-BE49-F238E27FC236}">
                  <a16:creationId xmlns:a16="http://schemas.microsoft.com/office/drawing/2014/main" id="{6E743693-8468-4EE6-AE83-5CA98AEF1643}"/>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25;p63">
              <a:extLst>
                <a:ext uri="{FF2B5EF4-FFF2-40B4-BE49-F238E27FC236}">
                  <a16:creationId xmlns:a16="http://schemas.microsoft.com/office/drawing/2014/main" id="{FC2A4056-D5EC-D04A-625D-8496B16B330E}"/>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6;p63">
              <a:extLst>
                <a:ext uri="{FF2B5EF4-FFF2-40B4-BE49-F238E27FC236}">
                  <a16:creationId xmlns:a16="http://schemas.microsoft.com/office/drawing/2014/main" id="{8ED578F9-3234-96DC-17E8-D218A93C8947}"/>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7;p63">
              <a:extLst>
                <a:ext uri="{FF2B5EF4-FFF2-40B4-BE49-F238E27FC236}">
                  <a16:creationId xmlns:a16="http://schemas.microsoft.com/office/drawing/2014/main" id="{856FBD08-5252-CF5A-3569-0C36FBCFD8B6}"/>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28;p63">
              <a:extLst>
                <a:ext uri="{FF2B5EF4-FFF2-40B4-BE49-F238E27FC236}">
                  <a16:creationId xmlns:a16="http://schemas.microsoft.com/office/drawing/2014/main" id="{F1EA743B-B0EC-F260-B3D9-C053FAC5DF70}"/>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29;p63">
              <a:extLst>
                <a:ext uri="{FF2B5EF4-FFF2-40B4-BE49-F238E27FC236}">
                  <a16:creationId xmlns:a16="http://schemas.microsoft.com/office/drawing/2014/main" id="{4370BECD-E1D0-0108-1366-4B3D890B98AD}"/>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30;p63">
              <a:extLst>
                <a:ext uri="{FF2B5EF4-FFF2-40B4-BE49-F238E27FC236}">
                  <a16:creationId xmlns:a16="http://schemas.microsoft.com/office/drawing/2014/main" id="{9FCA7FE0-F9E5-6C80-4EBF-47F3223D2826}"/>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1;p63">
              <a:extLst>
                <a:ext uri="{FF2B5EF4-FFF2-40B4-BE49-F238E27FC236}">
                  <a16:creationId xmlns:a16="http://schemas.microsoft.com/office/drawing/2014/main" id="{01626A4A-9F60-E252-8928-1F42CD75988E}"/>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2;p63">
              <a:extLst>
                <a:ext uri="{FF2B5EF4-FFF2-40B4-BE49-F238E27FC236}">
                  <a16:creationId xmlns:a16="http://schemas.microsoft.com/office/drawing/2014/main" id="{63B03459-8F32-FA04-CE52-7C224EE61D4F}"/>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3;p63">
              <a:extLst>
                <a:ext uri="{FF2B5EF4-FFF2-40B4-BE49-F238E27FC236}">
                  <a16:creationId xmlns:a16="http://schemas.microsoft.com/office/drawing/2014/main" id="{208EBD7A-4419-C9BF-155D-C054CB657347}"/>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4;p63">
              <a:extLst>
                <a:ext uri="{FF2B5EF4-FFF2-40B4-BE49-F238E27FC236}">
                  <a16:creationId xmlns:a16="http://schemas.microsoft.com/office/drawing/2014/main" id="{23D869DE-38DA-71A2-C525-692399C07E17}"/>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5;p63">
              <a:extLst>
                <a:ext uri="{FF2B5EF4-FFF2-40B4-BE49-F238E27FC236}">
                  <a16:creationId xmlns:a16="http://schemas.microsoft.com/office/drawing/2014/main" id="{99B8A4DC-C5D2-7BC7-3CF3-4E33628F2AC1}"/>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6;p63">
              <a:extLst>
                <a:ext uri="{FF2B5EF4-FFF2-40B4-BE49-F238E27FC236}">
                  <a16:creationId xmlns:a16="http://schemas.microsoft.com/office/drawing/2014/main" id="{91AF69D0-7ED9-AA41-6B1D-E69F9C5661BE}"/>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7;p63">
              <a:extLst>
                <a:ext uri="{FF2B5EF4-FFF2-40B4-BE49-F238E27FC236}">
                  <a16:creationId xmlns:a16="http://schemas.microsoft.com/office/drawing/2014/main" id="{89A81480-EDF0-635D-DCFC-4BA15523B2D3}"/>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38;p63">
              <a:extLst>
                <a:ext uri="{FF2B5EF4-FFF2-40B4-BE49-F238E27FC236}">
                  <a16:creationId xmlns:a16="http://schemas.microsoft.com/office/drawing/2014/main" id="{0ECC1C18-4792-AAFE-F832-6023B7889B37}"/>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39;p63">
              <a:extLst>
                <a:ext uri="{FF2B5EF4-FFF2-40B4-BE49-F238E27FC236}">
                  <a16:creationId xmlns:a16="http://schemas.microsoft.com/office/drawing/2014/main" id="{DA143BAB-D086-535C-4AFD-A6D21523DBA6}"/>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40;p63">
              <a:extLst>
                <a:ext uri="{FF2B5EF4-FFF2-40B4-BE49-F238E27FC236}">
                  <a16:creationId xmlns:a16="http://schemas.microsoft.com/office/drawing/2014/main" id="{A4AC5AC3-869D-36A5-95A4-25EB0BA9C2F3}"/>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1;p63">
              <a:extLst>
                <a:ext uri="{FF2B5EF4-FFF2-40B4-BE49-F238E27FC236}">
                  <a16:creationId xmlns:a16="http://schemas.microsoft.com/office/drawing/2014/main" id="{8ABF74B0-8082-DD31-B4AC-C4A397E54F69}"/>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42;p63">
              <a:extLst>
                <a:ext uri="{FF2B5EF4-FFF2-40B4-BE49-F238E27FC236}">
                  <a16:creationId xmlns:a16="http://schemas.microsoft.com/office/drawing/2014/main" id="{E87C6A40-008A-8DC5-15A5-DD99900DE5AD}"/>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43;p63">
              <a:extLst>
                <a:ext uri="{FF2B5EF4-FFF2-40B4-BE49-F238E27FC236}">
                  <a16:creationId xmlns:a16="http://schemas.microsoft.com/office/drawing/2014/main" id="{87D0C990-CBB0-654A-BC00-D45CD9782A01}"/>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4;p63">
              <a:extLst>
                <a:ext uri="{FF2B5EF4-FFF2-40B4-BE49-F238E27FC236}">
                  <a16:creationId xmlns:a16="http://schemas.microsoft.com/office/drawing/2014/main" id="{D5B5F8FC-46BA-743C-B5F1-1E9271FCEF7C}"/>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45;p63">
              <a:extLst>
                <a:ext uri="{FF2B5EF4-FFF2-40B4-BE49-F238E27FC236}">
                  <a16:creationId xmlns:a16="http://schemas.microsoft.com/office/drawing/2014/main" id="{EF6334F0-3CE5-DC6A-69EA-7C9F556C4806}"/>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6;p63">
              <a:extLst>
                <a:ext uri="{FF2B5EF4-FFF2-40B4-BE49-F238E27FC236}">
                  <a16:creationId xmlns:a16="http://schemas.microsoft.com/office/drawing/2014/main" id="{292C664A-1D36-2E90-C80A-CD0EA7615F56}"/>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7;p63">
              <a:extLst>
                <a:ext uri="{FF2B5EF4-FFF2-40B4-BE49-F238E27FC236}">
                  <a16:creationId xmlns:a16="http://schemas.microsoft.com/office/drawing/2014/main" id="{978FA398-9A5E-C9F3-98FE-563A95655AA3}"/>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48;p63">
              <a:extLst>
                <a:ext uri="{FF2B5EF4-FFF2-40B4-BE49-F238E27FC236}">
                  <a16:creationId xmlns:a16="http://schemas.microsoft.com/office/drawing/2014/main" id="{760B4FEA-0C29-70F2-8562-ACD7B67A9C42}"/>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49;p63">
              <a:extLst>
                <a:ext uri="{FF2B5EF4-FFF2-40B4-BE49-F238E27FC236}">
                  <a16:creationId xmlns:a16="http://schemas.microsoft.com/office/drawing/2014/main" id="{657B138B-1DF5-C949-ADF3-EF17C81AD2DC}"/>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50;p63">
              <a:extLst>
                <a:ext uri="{FF2B5EF4-FFF2-40B4-BE49-F238E27FC236}">
                  <a16:creationId xmlns:a16="http://schemas.microsoft.com/office/drawing/2014/main" id="{7D77964C-5FEC-38FE-25D5-A7CE84E0481E}"/>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51;p63">
              <a:extLst>
                <a:ext uri="{FF2B5EF4-FFF2-40B4-BE49-F238E27FC236}">
                  <a16:creationId xmlns:a16="http://schemas.microsoft.com/office/drawing/2014/main" id="{77BD0967-3D37-BFE4-FB61-DD16087BBA9B}"/>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52;p63">
              <a:extLst>
                <a:ext uri="{FF2B5EF4-FFF2-40B4-BE49-F238E27FC236}">
                  <a16:creationId xmlns:a16="http://schemas.microsoft.com/office/drawing/2014/main" id="{31874D88-AB27-C86E-641D-73A56302EEFF}"/>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53;p63">
              <a:extLst>
                <a:ext uri="{FF2B5EF4-FFF2-40B4-BE49-F238E27FC236}">
                  <a16:creationId xmlns:a16="http://schemas.microsoft.com/office/drawing/2014/main" id="{5ADD87F5-DCE2-507B-5A75-DF8C5D92CA36}"/>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54;p63">
              <a:extLst>
                <a:ext uri="{FF2B5EF4-FFF2-40B4-BE49-F238E27FC236}">
                  <a16:creationId xmlns:a16="http://schemas.microsoft.com/office/drawing/2014/main" id="{5D19BBA0-FFD1-CC81-E8F8-D8ADA325FFF9}"/>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5;p63">
              <a:extLst>
                <a:ext uri="{FF2B5EF4-FFF2-40B4-BE49-F238E27FC236}">
                  <a16:creationId xmlns:a16="http://schemas.microsoft.com/office/drawing/2014/main" id="{CEE20E10-FA9D-3940-788D-E1724A64D5E6}"/>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6;p63">
              <a:extLst>
                <a:ext uri="{FF2B5EF4-FFF2-40B4-BE49-F238E27FC236}">
                  <a16:creationId xmlns:a16="http://schemas.microsoft.com/office/drawing/2014/main" id="{512D990A-BAB4-96F4-018C-CD898D6DA097}"/>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57;p63">
              <a:extLst>
                <a:ext uri="{FF2B5EF4-FFF2-40B4-BE49-F238E27FC236}">
                  <a16:creationId xmlns:a16="http://schemas.microsoft.com/office/drawing/2014/main" id="{EFF23DE9-E310-8B58-BCF1-809A5DA2DEBB}"/>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58;p63">
              <a:extLst>
                <a:ext uri="{FF2B5EF4-FFF2-40B4-BE49-F238E27FC236}">
                  <a16:creationId xmlns:a16="http://schemas.microsoft.com/office/drawing/2014/main" id="{646D1C02-F2B4-3237-E300-07815F58AADA}"/>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9;p63">
              <a:extLst>
                <a:ext uri="{FF2B5EF4-FFF2-40B4-BE49-F238E27FC236}">
                  <a16:creationId xmlns:a16="http://schemas.microsoft.com/office/drawing/2014/main" id="{B5FF3B7F-F0F7-5413-C01B-49FB02DC23D6}"/>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60;p63">
              <a:extLst>
                <a:ext uri="{FF2B5EF4-FFF2-40B4-BE49-F238E27FC236}">
                  <a16:creationId xmlns:a16="http://schemas.microsoft.com/office/drawing/2014/main" id="{C5AD5E44-5298-74D1-103B-1E4B226F5DF1}"/>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1;p63">
              <a:extLst>
                <a:ext uri="{FF2B5EF4-FFF2-40B4-BE49-F238E27FC236}">
                  <a16:creationId xmlns:a16="http://schemas.microsoft.com/office/drawing/2014/main" id="{78FDC25C-CE08-2DE8-A54C-A293E433328B}"/>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2;p63">
              <a:extLst>
                <a:ext uri="{FF2B5EF4-FFF2-40B4-BE49-F238E27FC236}">
                  <a16:creationId xmlns:a16="http://schemas.microsoft.com/office/drawing/2014/main" id="{3489D4E3-5DBE-812F-EE6E-0F03CBAC8814}"/>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63;p63">
              <a:extLst>
                <a:ext uri="{FF2B5EF4-FFF2-40B4-BE49-F238E27FC236}">
                  <a16:creationId xmlns:a16="http://schemas.microsoft.com/office/drawing/2014/main" id="{40730AAD-AB1C-E4EC-66BF-43B7C86B3A1E}"/>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02935B9-3491-67D5-9BD5-418E1FC69A94}"/>
              </a:ext>
            </a:extLst>
          </p:cNvPr>
          <p:cNvSpPr txBox="1"/>
          <p:nvPr/>
        </p:nvSpPr>
        <p:spPr>
          <a:xfrm>
            <a:off x="8294355" y="4659862"/>
            <a:ext cx="387537" cy="253916"/>
          </a:xfrm>
          <a:prstGeom prst="rect">
            <a:avLst/>
          </a:prstGeom>
          <a:noFill/>
        </p:spPr>
        <p:txBody>
          <a:bodyPr wrap="square" rtlCol="0">
            <a:spAutoFit/>
          </a:bodyPr>
          <a:lstStyle/>
          <a:p>
            <a:r>
              <a:rPr lang="en-US" sz="1050" dirty="0"/>
              <a:t>14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544252" y="242701"/>
            <a:ext cx="6084000" cy="539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KẾT LUẬN</a:t>
            </a:r>
            <a:endParaRPr sz="3200" dirty="0">
              <a:latin typeface="Barlow Condensed SemiBold" panose="00000706000000000000" pitchFamily="2" charset="0"/>
            </a:endParaRPr>
          </a:p>
        </p:txBody>
      </p:sp>
      <p:sp>
        <p:nvSpPr>
          <p:cNvPr id="6" name="Google Shape;849;p47">
            <a:extLst>
              <a:ext uri="{FF2B5EF4-FFF2-40B4-BE49-F238E27FC236}">
                <a16:creationId xmlns:a16="http://schemas.microsoft.com/office/drawing/2014/main" id="{651056E3-BE74-196C-AE02-8B95AE8AC03C}"/>
              </a:ext>
            </a:extLst>
          </p:cNvPr>
          <p:cNvSpPr txBox="1">
            <a:spLocks/>
          </p:cNvSpPr>
          <p:nvPr/>
        </p:nvSpPr>
        <p:spPr>
          <a:xfrm>
            <a:off x="528540" y="954879"/>
            <a:ext cx="8286848" cy="387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Tấn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một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trong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những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mối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đe</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đoạ</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phổ</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biến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nguy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hiểm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nhất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hiện</a:t>
            </a:r>
            <a:r>
              <a:rPr lang="en-US" dirty="0">
                <a:latin typeface="Open Sans" panose="020B0606030504020204" pitchFamily="34" charset="0"/>
                <a:ea typeface="Open Sans" panose="020B0606030504020204" pitchFamily="34" charset="0"/>
                <a:cs typeface="Open Sans" panose="020B0606030504020204" pitchFamily="34" charset="0"/>
              </a:rPr>
              <a:t> nay, </a:t>
            </a:r>
            <a:r>
              <a:rPr lang="en-US" dirty="0" err="1">
                <a:latin typeface="Open Sans" panose="020B0606030504020204" pitchFamily="34" charset="0"/>
                <a:ea typeface="Open Sans" panose="020B0606030504020204" pitchFamily="34" charset="0"/>
                <a:cs typeface="Open Sans" panose="020B0606030504020204" pitchFamily="34" charset="0"/>
              </a:rPr>
              <a:t>bằng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sử</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phương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thức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xâm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nhập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như</a:t>
            </a:r>
            <a:r>
              <a:rPr lang="en-US" dirty="0">
                <a:latin typeface="Open Sans" panose="020B0606030504020204" pitchFamily="34" charset="0"/>
                <a:ea typeface="Open Sans" panose="020B0606030504020204" pitchFamily="34" charset="0"/>
                <a:cs typeface="Open Sans" panose="020B0606030504020204" pitchFamily="34" charset="0"/>
              </a:rPr>
              <a:t> DOS hay DDOS </a:t>
            </a:r>
            <a:r>
              <a:rPr lang="en-US" dirty="0" err="1">
                <a:latin typeface="Open Sans" panose="020B0606030504020204" pitchFamily="34" charset="0"/>
                <a:ea typeface="Open Sans" panose="020B0606030504020204" pitchFamily="34" charset="0"/>
                <a:cs typeface="Open Sans" panose="020B0606030504020204" pitchFamily="34" charset="0"/>
              </a:rPr>
              <a:t>chúng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đã</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có</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thể</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thập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được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dữ</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liệu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Firewall </a:t>
            </a:r>
            <a:r>
              <a:rPr lang="en-US" dirty="0" err="1">
                <a:latin typeface="Open Sans" panose="020B0606030504020204" pitchFamily="34" charset="0"/>
                <a:ea typeface="Open Sans" panose="020B0606030504020204" pitchFamily="34" charset="0"/>
                <a:cs typeface="Open Sans" panose="020B0606030504020204" pitchFamily="34" charset="0"/>
              </a:rPr>
              <a:t>Pfsense</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cung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cấp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nhiều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tính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err="1">
                <a:latin typeface="Open Sans" panose="020B0606030504020204" pitchFamily="34" charset="0"/>
                <a:ea typeface="Open Sans" panose="020B0606030504020204" pitchFamily="34" charset="0"/>
                <a:cs typeface="Open Sans" panose="020B0606030504020204" pitchFamily="34" charset="0"/>
              </a:rPr>
              <a:t>mạnh</a:t>
            </a:r>
            <a:r>
              <a:rPr lang="en-US">
                <a:latin typeface="Open Sans" panose="020B0606030504020204" pitchFamily="34" charset="0"/>
                <a:ea typeface="Open Sans" panose="020B0606030504020204" pitchFamily="34" charset="0"/>
                <a:cs typeface="Open Sans" panose="020B0606030504020204" pitchFamily="34" charset="0"/>
              </a:rPr>
              <a:t> như </a:t>
            </a:r>
            <a:r>
              <a:rPr lang="en-US" dirty="0">
                <a:latin typeface="Open Sans" panose="020B0606030504020204" pitchFamily="34" charset="0"/>
                <a:ea typeface="Open Sans" panose="020B0606030504020204" pitchFamily="34" charset="0"/>
                <a:cs typeface="Open Sans" panose="020B0606030504020204" pitchFamily="34" charset="0"/>
              </a:rPr>
              <a:t>VPN</a:t>
            </a:r>
            <a:r>
              <a:rPr lang="en-US">
                <a:latin typeface="Open Sans" panose="020B0606030504020204" pitchFamily="34" charset="0"/>
                <a:ea typeface="Open Sans" panose="020B0606030504020204" pitchFamily="34" charset="0"/>
                <a:cs typeface="Open Sans" panose="020B0606030504020204" pitchFamily="34" charset="0"/>
              </a:rPr>
              <a:t>, IDS/IPS, </a:t>
            </a:r>
            <a:r>
              <a:rPr lang="en-US" dirty="0">
                <a:latin typeface="Open Sans" panose="020B0606030504020204" pitchFamily="34" charset="0"/>
                <a:ea typeface="Open Sans" panose="020B0606030504020204" pitchFamily="34" charset="0"/>
                <a:cs typeface="Open Sans" panose="020B0606030504020204" pitchFamily="34" charset="0"/>
              </a:rPr>
              <a:t>Web Proxy Cache. </a:t>
            </a:r>
            <a:r>
              <a:rPr lang="en-US" dirty="0" err="1">
                <a:latin typeface="Open Sans" panose="020B0606030504020204" pitchFamily="34" charset="0"/>
                <a:ea typeface="Open Sans" panose="020B0606030504020204" pitchFamily="34" charset="0"/>
                <a:cs typeface="Open Sans" panose="020B0606030504020204" pitchFamily="34" charset="0"/>
              </a:rPr>
              <a:t>Bằng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kết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hợp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tính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này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có</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thể</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cường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hệ</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thống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phát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hiện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ngăn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chặn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kịp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cuộc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a:t>
            </a:r>
          </a:p>
          <a:p>
            <a:pPr marL="0" indent="0"/>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B16A472F-C183-82DC-BAB8-BB7799AD84AA}"/>
              </a:ext>
            </a:extLst>
          </p:cNvPr>
          <p:cNvSpPr txBox="1"/>
          <p:nvPr/>
        </p:nvSpPr>
        <p:spPr>
          <a:xfrm>
            <a:off x="8294355" y="4659862"/>
            <a:ext cx="387537" cy="253916"/>
          </a:xfrm>
          <a:prstGeom prst="rect">
            <a:avLst/>
          </a:prstGeom>
          <a:noFill/>
        </p:spPr>
        <p:txBody>
          <a:bodyPr wrap="square" rtlCol="0">
            <a:spAutoFit/>
          </a:bodyPr>
          <a:lstStyle/>
          <a:p>
            <a:r>
              <a:rPr lang="en-US" sz="1050" dirty="0"/>
              <a:t>15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544252" y="242701"/>
            <a:ext cx="6084000" cy="539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ĐỊNH HƯỚNG PHÁT TRIỂN</a:t>
            </a:r>
            <a:endParaRPr sz="3200" dirty="0">
              <a:latin typeface="Barlow Condensed SemiBold" panose="00000706000000000000" pitchFamily="2" charset="0"/>
            </a:endParaRPr>
          </a:p>
        </p:txBody>
      </p:sp>
      <p:sp>
        <p:nvSpPr>
          <p:cNvPr id="6" name="Google Shape;849;p47">
            <a:extLst>
              <a:ext uri="{FF2B5EF4-FFF2-40B4-BE49-F238E27FC236}">
                <a16:creationId xmlns:a16="http://schemas.microsoft.com/office/drawing/2014/main" id="{651056E3-BE74-196C-AE02-8B95AE8AC03C}"/>
              </a:ext>
            </a:extLst>
          </p:cNvPr>
          <p:cNvSpPr txBox="1">
            <a:spLocks/>
          </p:cNvSpPr>
          <p:nvPr/>
        </p:nvSpPr>
        <p:spPr>
          <a:xfrm>
            <a:off x="528540" y="954879"/>
            <a:ext cx="8286848" cy="387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285750" indent="-28575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Trong </a:t>
            </a:r>
            <a:r>
              <a:rPr lang="en-US" dirty="0" err="1">
                <a:latin typeface="Open Sans" panose="020B0606030504020204" pitchFamily="34" charset="0"/>
                <a:ea typeface="Open Sans" panose="020B0606030504020204" pitchFamily="34" charset="0"/>
                <a:cs typeface="Open Sans" panose="020B0606030504020204" pitchFamily="34" charset="0"/>
              </a:rPr>
              <a:t>tương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lai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sẽ</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tích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hợp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nhiều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nghệ</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mới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như</a:t>
            </a:r>
            <a:r>
              <a:rPr lang="en-US" dirty="0">
                <a:latin typeface="Open Sans" panose="020B0606030504020204" pitchFamily="34" charset="0"/>
                <a:ea typeface="Open Sans" panose="020B0606030504020204" pitchFamily="34" charset="0"/>
                <a:cs typeface="Open Sans" panose="020B0606030504020204" pitchFamily="34" charset="0"/>
              </a:rPr>
              <a:t> machine learning (</a:t>
            </a:r>
            <a:r>
              <a:rPr lang="en-US" dirty="0" err="1">
                <a:latin typeface="Open Sans" panose="020B0606030504020204" pitchFamily="34" charset="0"/>
                <a:ea typeface="Open Sans" panose="020B0606030504020204" pitchFamily="34" charset="0"/>
                <a:cs typeface="Open Sans" panose="020B0606030504020204" pitchFamily="34" charset="0"/>
              </a:rPr>
              <a:t>học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máy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Artificial Intelligence (AI) </a:t>
            </a:r>
            <a:r>
              <a:rPr lang="en-US" dirty="0" err="1">
                <a:latin typeface="Open Sans" panose="020B0606030504020204" pitchFamily="34" charset="0"/>
                <a:ea typeface="Open Sans" panose="020B0606030504020204" pitchFamily="34" charset="0"/>
                <a:cs typeface="Open Sans" panose="020B0606030504020204" pitchFamily="34" charset="0"/>
              </a:rPr>
              <a:t>vào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tường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lửa</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Pfsense</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nhằm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nâng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cao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khả</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phát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hiện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ngăn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chặn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công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hiệu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quả</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hơn</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Luôn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cập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áp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tính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có</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trên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Pfsense</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cường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kiến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thức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ý </a:t>
            </a:r>
            <a:r>
              <a:rPr lang="en-US" dirty="0" err="1">
                <a:latin typeface="Open Sans" panose="020B0606030504020204" pitchFamily="34" charset="0"/>
                <a:ea typeface="Open Sans" panose="020B0606030504020204" pitchFamily="34" charset="0"/>
                <a:cs typeface="Open Sans" panose="020B0606030504020204" pitchFamily="34" charset="0"/>
              </a:rPr>
              <a:t>thức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về</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việc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người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dùng</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Tiếp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tục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hoàn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thiện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báo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tổng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kết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đề</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tài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đồ</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án</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B16A472F-C183-82DC-BAB8-BB7799AD84AA}"/>
              </a:ext>
            </a:extLst>
          </p:cNvPr>
          <p:cNvSpPr txBox="1"/>
          <p:nvPr/>
        </p:nvSpPr>
        <p:spPr>
          <a:xfrm>
            <a:off x="8294355" y="4659862"/>
            <a:ext cx="387537" cy="253916"/>
          </a:xfrm>
          <a:prstGeom prst="rect">
            <a:avLst/>
          </a:prstGeom>
          <a:noFill/>
        </p:spPr>
        <p:txBody>
          <a:bodyPr wrap="square" rtlCol="0">
            <a:spAutoFit/>
          </a:bodyPr>
          <a:lstStyle/>
          <a:p>
            <a:r>
              <a:rPr lang="en-US" sz="1050" dirty="0"/>
              <a:t>15</a:t>
            </a:r>
          </a:p>
        </p:txBody>
      </p:sp>
    </p:spTree>
    <p:extLst>
      <p:ext uri="{BB962C8B-B14F-4D97-AF65-F5344CB8AC3E}">
        <p14:creationId xmlns:p14="http://schemas.microsoft.com/office/powerpoint/2010/main" val="213555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arlow Condensed SemiBold" panose="00000706000000000000" pitchFamily="2" charset="0"/>
              </a:rPr>
              <a:t>ĐÓNG GÓP CỦA THÀNH VIÊN</a:t>
            </a:r>
            <a:endParaRPr dirty="0">
              <a:latin typeface="Barlow Condensed SemiBold" panose="00000706000000000000" pitchFamily="2" charset="0"/>
            </a:endParaRPr>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grpSp>
        <p:nvGrpSpPr>
          <p:cNvPr id="2089" name="Google Shape;2089;p51"/>
          <p:cNvGrpSpPr/>
          <p:nvPr/>
        </p:nvGrpSpPr>
        <p:grpSpPr>
          <a:xfrm>
            <a:off x="5191074" y="918576"/>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18EADD2A-51FC-D607-4219-6BEC6A190676}"/>
              </a:ext>
            </a:extLst>
          </p:cNvPr>
          <p:cNvSpPr txBox="1"/>
          <p:nvPr/>
        </p:nvSpPr>
        <p:spPr>
          <a:xfrm>
            <a:off x="8294355" y="4659862"/>
            <a:ext cx="387537" cy="253916"/>
          </a:xfrm>
          <a:prstGeom prst="rect">
            <a:avLst/>
          </a:prstGeom>
          <a:noFill/>
        </p:spPr>
        <p:txBody>
          <a:bodyPr wrap="square" rtlCol="0">
            <a:spAutoFit/>
          </a:bodyPr>
          <a:lstStyle/>
          <a:p>
            <a:r>
              <a:rPr lang="en-US" sz="1050" dirty="0"/>
              <a:t>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37"/>
          <p:cNvSpPr txBox="1">
            <a:spLocks noGrp="1"/>
          </p:cNvSpPr>
          <p:nvPr>
            <p:ph type="title"/>
          </p:nvPr>
        </p:nvSpPr>
        <p:spPr>
          <a:xfrm>
            <a:off x="633769" y="253364"/>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Barlow Condensed SemiBold" panose="00000706000000000000" pitchFamily="2" charset="0"/>
              </a:rPr>
              <a:t>BẢNG PHÂN CÔNG</a:t>
            </a:r>
            <a:endParaRPr sz="3200" dirty="0">
              <a:latin typeface="Barlow Condensed SemiBold" panose="00000706000000000000" pitchFamily="2" charset="0"/>
            </a:endParaRPr>
          </a:p>
        </p:txBody>
      </p:sp>
      <p:grpSp>
        <p:nvGrpSpPr>
          <p:cNvPr id="884" name="Google Shape;884;p37"/>
          <p:cNvGrpSpPr/>
          <p:nvPr/>
        </p:nvGrpSpPr>
        <p:grpSpPr>
          <a:xfrm>
            <a:off x="6881837" y="1926712"/>
            <a:ext cx="639868" cy="685078"/>
            <a:chOff x="7055134" y="2919170"/>
            <a:chExt cx="290321" cy="310820"/>
          </a:xfrm>
        </p:grpSpPr>
        <p:sp>
          <p:nvSpPr>
            <p:cNvPr id="885" name="Google Shape;885;p37"/>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7"/>
          <p:cNvGrpSpPr/>
          <p:nvPr/>
        </p:nvGrpSpPr>
        <p:grpSpPr>
          <a:xfrm>
            <a:off x="1604013" y="2015763"/>
            <a:ext cx="676401" cy="506963"/>
            <a:chOff x="1817317" y="2480330"/>
            <a:chExt cx="350958" cy="263043"/>
          </a:xfrm>
        </p:grpSpPr>
        <p:sp>
          <p:nvSpPr>
            <p:cNvPr id="900" name="Google Shape;900;p37"/>
            <p:cNvSpPr/>
            <p:nvPr/>
          </p:nvSpPr>
          <p:spPr>
            <a:xfrm>
              <a:off x="1817317" y="2480330"/>
              <a:ext cx="350958" cy="191426"/>
            </a:xfrm>
            <a:custGeom>
              <a:avLst/>
              <a:gdLst/>
              <a:ahLst/>
              <a:cxnLst/>
              <a:rect l="l" t="t" r="r" b="b"/>
              <a:pathLst>
                <a:path w="11026" h="6014" extrusionOk="0">
                  <a:moveTo>
                    <a:pt x="4477" y="1"/>
                  </a:moveTo>
                  <a:cubicBezTo>
                    <a:pt x="3918" y="1"/>
                    <a:pt x="3382" y="179"/>
                    <a:pt x="2917" y="524"/>
                  </a:cubicBezTo>
                  <a:cubicBezTo>
                    <a:pt x="2513" y="834"/>
                    <a:pt x="2203" y="1251"/>
                    <a:pt x="2036" y="1727"/>
                  </a:cubicBezTo>
                  <a:cubicBezTo>
                    <a:pt x="905" y="1787"/>
                    <a:pt x="0" y="2727"/>
                    <a:pt x="0" y="3870"/>
                  </a:cubicBezTo>
                  <a:cubicBezTo>
                    <a:pt x="0" y="5061"/>
                    <a:pt x="965" y="6013"/>
                    <a:pt x="2143" y="6013"/>
                  </a:cubicBezTo>
                  <a:lnTo>
                    <a:pt x="2917" y="6013"/>
                  </a:lnTo>
                  <a:cubicBezTo>
                    <a:pt x="3001" y="6013"/>
                    <a:pt x="3084" y="5942"/>
                    <a:pt x="3084" y="5847"/>
                  </a:cubicBezTo>
                  <a:cubicBezTo>
                    <a:pt x="3084" y="5763"/>
                    <a:pt x="3001" y="5692"/>
                    <a:pt x="2917" y="5692"/>
                  </a:cubicBezTo>
                  <a:lnTo>
                    <a:pt x="2143" y="5692"/>
                  </a:lnTo>
                  <a:cubicBezTo>
                    <a:pt x="1131" y="5692"/>
                    <a:pt x="310" y="4870"/>
                    <a:pt x="310" y="3858"/>
                  </a:cubicBezTo>
                  <a:cubicBezTo>
                    <a:pt x="310" y="2846"/>
                    <a:pt x="1131" y="2025"/>
                    <a:pt x="2132" y="2025"/>
                  </a:cubicBezTo>
                  <a:lnTo>
                    <a:pt x="2143" y="2025"/>
                  </a:lnTo>
                  <a:cubicBezTo>
                    <a:pt x="2215" y="2025"/>
                    <a:pt x="2274" y="1977"/>
                    <a:pt x="2286" y="1906"/>
                  </a:cubicBezTo>
                  <a:cubicBezTo>
                    <a:pt x="2429" y="1441"/>
                    <a:pt x="2703" y="1036"/>
                    <a:pt x="3096" y="739"/>
                  </a:cubicBezTo>
                  <a:cubicBezTo>
                    <a:pt x="3477" y="441"/>
                    <a:pt x="3953" y="286"/>
                    <a:pt x="4453" y="286"/>
                  </a:cubicBezTo>
                  <a:cubicBezTo>
                    <a:pt x="5239" y="286"/>
                    <a:pt x="5953" y="679"/>
                    <a:pt x="6370" y="1334"/>
                  </a:cubicBezTo>
                  <a:cubicBezTo>
                    <a:pt x="6412" y="1386"/>
                    <a:pt x="6471" y="1420"/>
                    <a:pt x="6533" y="1420"/>
                  </a:cubicBezTo>
                  <a:cubicBezTo>
                    <a:pt x="6542" y="1420"/>
                    <a:pt x="6551" y="1419"/>
                    <a:pt x="6561" y="1417"/>
                  </a:cubicBezTo>
                  <a:cubicBezTo>
                    <a:pt x="6751" y="1358"/>
                    <a:pt x="6954" y="1322"/>
                    <a:pt x="7144" y="1322"/>
                  </a:cubicBezTo>
                  <a:cubicBezTo>
                    <a:pt x="7942" y="1322"/>
                    <a:pt x="8644" y="1846"/>
                    <a:pt x="8882" y="2608"/>
                  </a:cubicBezTo>
                  <a:cubicBezTo>
                    <a:pt x="8918" y="2679"/>
                    <a:pt x="8978" y="2727"/>
                    <a:pt x="9061" y="2727"/>
                  </a:cubicBezTo>
                  <a:cubicBezTo>
                    <a:pt x="9121" y="2727"/>
                    <a:pt x="9168" y="2703"/>
                    <a:pt x="9228" y="2703"/>
                  </a:cubicBezTo>
                  <a:cubicBezTo>
                    <a:pt x="10049" y="2703"/>
                    <a:pt x="10704" y="3382"/>
                    <a:pt x="10704" y="4180"/>
                  </a:cubicBezTo>
                  <a:cubicBezTo>
                    <a:pt x="10704" y="4989"/>
                    <a:pt x="10025" y="5656"/>
                    <a:pt x="9228" y="5656"/>
                  </a:cubicBezTo>
                  <a:lnTo>
                    <a:pt x="8109" y="5656"/>
                  </a:lnTo>
                  <a:cubicBezTo>
                    <a:pt x="8025" y="5656"/>
                    <a:pt x="7942" y="5727"/>
                    <a:pt x="7942" y="5823"/>
                  </a:cubicBezTo>
                  <a:cubicBezTo>
                    <a:pt x="7942" y="5906"/>
                    <a:pt x="8025" y="5978"/>
                    <a:pt x="8109" y="5978"/>
                  </a:cubicBezTo>
                  <a:lnTo>
                    <a:pt x="9228" y="5978"/>
                  </a:lnTo>
                  <a:cubicBezTo>
                    <a:pt x="10228" y="5978"/>
                    <a:pt x="11026" y="5180"/>
                    <a:pt x="11026" y="4180"/>
                  </a:cubicBezTo>
                  <a:cubicBezTo>
                    <a:pt x="11026" y="3180"/>
                    <a:pt x="10204" y="2429"/>
                    <a:pt x="9228" y="2429"/>
                  </a:cubicBezTo>
                  <a:lnTo>
                    <a:pt x="9168" y="2429"/>
                  </a:lnTo>
                  <a:cubicBezTo>
                    <a:pt x="9013" y="2060"/>
                    <a:pt x="8763" y="1715"/>
                    <a:pt x="8442" y="1477"/>
                  </a:cubicBezTo>
                  <a:cubicBezTo>
                    <a:pt x="8061" y="1191"/>
                    <a:pt x="7620" y="1048"/>
                    <a:pt x="7156" y="1048"/>
                  </a:cubicBezTo>
                  <a:cubicBezTo>
                    <a:pt x="6966" y="1048"/>
                    <a:pt x="6787" y="1072"/>
                    <a:pt x="6596" y="1120"/>
                  </a:cubicBezTo>
                  <a:cubicBezTo>
                    <a:pt x="6096" y="417"/>
                    <a:pt x="5322" y="1"/>
                    <a:pt x="44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1926844" y="2568626"/>
              <a:ext cx="131140" cy="174747"/>
            </a:xfrm>
            <a:custGeom>
              <a:avLst/>
              <a:gdLst/>
              <a:ahLst/>
              <a:cxnLst/>
              <a:rect l="l" t="t" r="r" b="b"/>
              <a:pathLst>
                <a:path w="4120" h="5490" extrusionOk="0">
                  <a:moveTo>
                    <a:pt x="2417" y="322"/>
                  </a:moveTo>
                  <a:lnTo>
                    <a:pt x="2417" y="1370"/>
                  </a:lnTo>
                  <a:cubicBezTo>
                    <a:pt x="2417" y="1537"/>
                    <a:pt x="2572" y="1691"/>
                    <a:pt x="2751" y="1691"/>
                  </a:cubicBezTo>
                  <a:lnTo>
                    <a:pt x="3274" y="1691"/>
                  </a:lnTo>
                  <a:cubicBezTo>
                    <a:pt x="3358" y="1691"/>
                    <a:pt x="3429" y="1620"/>
                    <a:pt x="3429" y="1525"/>
                  </a:cubicBezTo>
                  <a:cubicBezTo>
                    <a:pt x="3429" y="1441"/>
                    <a:pt x="3358" y="1358"/>
                    <a:pt x="3274" y="1358"/>
                  </a:cubicBezTo>
                  <a:lnTo>
                    <a:pt x="2751" y="1358"/>
                  </a:lnTo>
                  <a:cubicBezTo>
                    <a:pt x="2751" y="1358"/>
                    <a:pt x="2727" y="1358"/>
                    <a:pt x="2727" y="1346"/>
                  </a:cubicBezTo>
                  <a:lnTo>
                    <a:pt x="2727" y="346"/>
                  </a:lnTo>
                  <a:lnTo>
                    <a:pt x="3751" y="1358"/>
                  </a:lnTo>
                  <a:cubicBezTo>
                    <a:pt x="3775" y="1394"/>
                    <a:pt x="3798" y="1441"/>
                    <a:pt x="3798" y="1501"/>
                  </a:cubicBezTo>
                  <a:lnTo>
                    <a:pt x="3798" y="5180"/>
                  </a:lnTo>
                  <a:lnTo>
                    <a:pt x="3810" y="5180"/>
                  </a:lnTo>
                  <a:lnTo>
                    <a:pt x="334" y="5192"/>
                  </a:lnTo>
                  <a:cubicBezTo>
                    <a:pt x="334" y="5192"/>
                    <a:pt x="322" y="5192"/>
                    <a:pt x="322" y="5180"/>
                  </a:cubicBezTo>
                  <a:lnTo>
                    <a:pt x="322" y="334"/>
                  </a:lnTo>
                  <a:cubicBezTo>
                    <a:pt x="322" y="334"/>
                    <a:pt x="322" y="322"/>
                    <a:pt x="334" y="322"/>
                  </a:cubicBezTo>
                  <a:close/>
                  <a:moveTo>
                    <a:pt x="322" y="1"/>
                  </a:moveTo>
                  <a:cubicBezTo>
                    <a:pt x="143" y="1"/>
                    <a:pt x="0" y="144"/>
                    <a:pt x="0" y="322"/>
                  </a:cubicBezTo>
                  <a:lnTo>
                    <a:pt x="0" y="5156"/>
                  </a:lnTo>
                  <a:cubicBezTo>
                    <a:pt x="0" y="5335"/>
                    <a:pt x="143" y="5489"/>
                    <a:pt x="322" y="5489"/>
                  </a:cubicBezTo>
                  <a:lnTo>
                    <a:pt x="3775" y="5489"/>
                  </a:lnTo>
                  <a:cubicBezTo>
                    <a:pt x="3953" y="5489"/>
                    <a:pt x="4108" y="5335"/>
                    <a:pt x="4108" y="5156"/>
                  </a:cubicBezTo>
                  <a:lnTo>
                    <a:pt x="4108" y="1501"/>
                  </a:lnTo>
                  <a:cubicBezTo>
                    <a:pt x="4120" y="1382"/>
                    <a:pt x="4072" y="1251"/>
                    <a:pt x="3965" y="1156"/>
                  </a:cubicBezTo>
                  <a:lnTo>
                    <a:pt x="2953" y="144"/>
                  </a:lnTo>
                  <a:cubicBezTo>
                    <a:pt x="2870" y="48"/>
                    <a:pt x="2739" y="1"/>
                    <a:pt x="2596"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1965485" y="2639893"/>
              <a:ext cx="55002" cy="70885"/>
            </a:xfrm>
            <a:custGeom>
              <a:avLst/>
              <a:gdLst/>
              <a:ahLst/>
              <a:cxnLst/>
              <a:rect l="l" t="t" r="r" b="b"/>
              <a:pathLst>
                <a:path w="1728" h="2227" extrusionOk="0">
                  <a:moveTo>
                    <a:pt x="870" y="0"/>
                  </a:moveTo>
                  <a:cubicBezTo>
                    <a:pt x="822" y="0"/>
                    <a:pt x="775" y="36"/>
                    <a:pt x="751" y="60"/>
                  </a:cubicBezTo>
                  <a:lnTo>
                    <a:pt x="60" y="929"/>
                  </a:lnTo>
                  <a:cubicBezTo>
                    <a:pt x="1" y="1000"/>
                    <a:pt x="13" y="1107"/>
                    <a:pt x="84" y="1155"/>
                  </a:cubicBezTo>
                  <a:cubicBezTo>
                    <a:pt x="117" y="1178"/>
                    <a:pt x="151" y="1189"/>
                    <a:pt x="183" y="1189"/>
                  </a:cubicBezTo>
                  <a:cubicBezTo>
                    <a:pt x="234" y="1189"/>
                    <a:pt x="281" y="1163"/>
                    <a:pt x="310" y="1119"/>
                  </a:cubicBezTo>
                  <a:lnTo>
                    <a:pt x="715" y="619"/>
                  </a:lnTo>
                  <a:lnTo>
                    <a:pt x="715" y="2060"/>
                  </a:lnTo>
                  <a:cubicBezTo>
                    <a:pt x="715" y="2143"/>
                    <a:pt x="787" y="2227"/>
                    <a:pt x="882" y="2227"/>
                  </a:cubicBezTo>
                  <a:cubicBezTo>
                    <a:pt x="965" y="2227"/>
                    <a:pt x="1048" y="2143"/>
                    <a:pt x="1048" y="2060"/>
                  </a:cubicBezTo>
                  <a:lnTo>
                    <a:pt x="1048" y="619"/>
                  </a:lnTo>
                  <a:lnTo>
                    <a:pt x="1441" y="1119"/>
                  </a:lnTo>
                  <a:cubicBezTo>
                    <a:pt x="1477" y="1167"/>
                    <a:pt x="1513" y="1179"/>
                    <a:pt x="1560" y="1179"/>
                  </a:cubicBezTo>
                  <a:cubicBezTo>
                    <a:pt x="1596" y="1179"/>
                    <a:pt x="1644" y="1167"/>
                    <a:pt x="1668" y="1155"/>
                  </a:cubicBezTo>
                  <a:cubicBezTo>
                    <a:pt x="1715" y="1107"/>
                    <a:pt x="1727" y="1000"/>
                    <a:pt x="1668" y="929"/>
                  </a:cubicBezTo>
                  <a:lnTo>
                    <a:pt x="989" y="60"/>
                  </a:lnTo>
                  <a:cubicBezTo>
                    <a:pt x="953" y="24"/>
                    <a:pt x="906" y="0"/>
                    <a:pt x="87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1965103" y="2503406"/>
              <a:ext cx="43989" cy="31162"/>
            </a:xfrm>
            <a:custGeom>
              <a:avLst/>
              <a:gdLst/>
              <a:ahLst/>
              <a:cxnLst/>
              <a:rect l="l" t="t" r="r" b="b"/>
              <a:pathLst>
                <a:path w="1382" h="979" extrusionOk="0">
                  <a:moveTo>
                    <a:pt x="181" y="0"/>
                  </a:moveTo>
                  <a:cubicBezTo>
                    <a:pt x="104" y="0"/>
                    <a:pt x="24" y="56"/>
                    <a:pt x="13" y="121"/>
                  </a:cubicBezTo>
                  <a:cubicBezTo>
                    <a:pt x="1" y="216"/>
                    <a:pt x="60" y="300"/>
                    <a:pt x="132" y="323"/>
                  </a:cubicBezTo>
                  <a:cubicBezTo>
                    <a:pt x="501" y="395"/>
                    <a:pt x="846" y="597"/>
                    <a:pt x="1072" y="919"/>
                  </a:cubicBezTo>
                  <a:cubicBezTo>
                    <a:pt x="1096" y="954"/>
                    <a:pt x="1144" y="978"/>
                    <a:pt x="1203" y="978"/>
                  </a:cubicBezTo>
                  <a:cubicBezTo>
                    <a:pt x="1227" y="978"/>
                    <a:pt x="1275" y="954"/>
                    <a:pt x="1310" y="942"/>
                  </a:cubicBezTo>
                  <a:cubicBezTo>
                    <a:pt x="1370" y="895"/>
                    <a:pt x="1382" y="800"/>
                    <a:pt x="1334" y="716"/>
                  </a:cubicBezTo>
                  <a:cubicBezTo>
                    <a:pt x="1060" y="347"/>
                    <a:pt x="656" y="97"/>
                    <a:pt x="203" y="2"/>
                  </a:cubicBezTo>
                  <a:cubicBezTo>
                    <a:pt x="196" y="1"/>
                    <a:pt x="189" y="0"/>
                    <a:pt x="181"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2052668" y="2537369"/>
              <a:ext cx="34504" cy="30175"/>
            </a:xfrm>
            <a:custGeom>
              <a:avLst/>
              <a:gdLst/>
              <a:ahLst/>
              <a:cxnLst/>
              <a:rect l="l" t="t" r="r" b="b"/>
              <a:pathLst>
                <a:path w="1084" h="948" extrusionOk="0">
                  <a:moveTo>
                    <a:pt x="194" y="0"/>
                  </a:moveTo>
                  <a:cubicBezTo>
                    <a:pt x="124" y="0"/>
                    <a:pt x="56" y="45"/>
                    <a:pt x="36" y="114"/>
                  </a:cubicBezTo>
                  <a:cubicBezTo>
                    <a:pt x="0" y="209"/>
                    <a:pt x="48" y="292"/>
                    <a:pt x="131" y="328"/>
                  </a:cubicBezTo>
                  <a:cubicBezTo>
                    <a:pt x="405" y="411"/>
                    <a:pt x="631" y="602"/>
                    <a:pt x="762" y="864"/>
                  </a:cubicBezTo>
                  <a:cubicBezTo>
                    <a:pt x="786" y="923"/>
                    <a:pt x="845" y="947"/>
                    <a:pt x="905" y="947"/>
                  </a:cubicBezTo>
                  <a:cubicBezTo>
                    <a:pt x="941" y="947"/>
                    <a:pt x="953" y="947"/>
                    <a:pt x="988" y="935"/>
                  </a:cubicBezTo>
                  <a:cubicBezTo>
                    <a:pt x="1060" y="887"/>
                    <a:pt x="1084" y="804"/>
                    <a:pt x="1048" y="709"/>
                  </a:cubicBezTo>
                  <a:cubicBezTo>
                    <a:pt x="869" y="387"/>
                    <a:pt x="584" y="149"/>
                    <a:pt x="238" y="6"/>
                  </a:cubicBezTo>
                  <a:cubicBezTo>
                    <a:pt x="224" y="2"/>
                    <a:pt x="209" y="0"/>
                    <a:pt x="19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37"/>
          <p:cNvGrpSpPr/>
          <p:nvPr/>
        </p:nvGrpSpPr>
        <p:grpSpPr>
          <a:xfrm>
            <a:off x="4256808" y="2002241"/>
            <a:ext cx="630391" cy="534017"/>
            <a:chOff x="2770052" y="2009628"/>
            <a:chExt cx="327085" cy="277080"/>
          </a:xfrm>
        </p:grpSpPr>
        <p:sp>
          <p:nvSpPr>
            <p:cNvPr id="906" name="Google Shape;906;p37"/>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4" name="Table 13">
            <a:extLst>
              <a:ext uri="{FF2B5EF4-FFF2-40B4-BE49-F238E27FC236}">
                <a16:creationId xmlns:a16="http://schemas.microsoft.com/office/drawing/2014/main" id="{70C831FB-8603-4457-895D-CAABFA223E9C}"/>
              </a:ext>
            </a:extLst>
          </p:cNvPr>
          <p:cNvGraphicFramePr>
            <a:graphicFrameLocks noGrp="1"/>
          </p:cNvGraphicFramePr>
          <p:nvPr>
            <p:extLst>
              <p:ext uri="{D42A27DB-BD31-4B8C-83A1-F6EECF244321}">
                <p14:modId xmlns:p14="http://schemas.microsoft.com/office/powerpoint/2010/main" val="3784133576"/>
              </p:ext>
            </p:extLst>
          </p:nvPr>
        </p:nvGraphicFramePr>
        <p:xfrm>
          <a:off x="330538" y="1694597"/>
          <a:ext cx="8482923" cy="1861484"/>
        </p:xfrm>
        <a:graphic>
          <a:graphicData uri="http://schemas.openxmlformats.org/drawingml/2006/table">
            <a:tbl>
              <a:tblPr firstRow="1" bandRow="1">
                <a:tableStyleId>{93296810-A885-4BE3-A3E7-6D5BEEA58F35}</a:tableStyleId>
              </a:tblPr>
              <a:tblGrid>
                <a:gridCol w="1212513">
                  <a:extLst>
                    <a:ext uri="{9D8B030D-6E8A-4147-A177-3AD203B41FA5}">
                      <a16:colId xmlns:a16="http://schemas.microsoft.com/office/drawing/2014/main" val="3584589057"/>
                    </a:ext>
                  </a:extLst>
                </a:gridCol>
                <a:gridCol w="2187791">
                  <a:extLst>
                    <a:ext uri="{9D8B030D-6E8A-4147-A177-3AD203B41FA5}">
                      <a16:colId xmlns:a16="http://schemas.microsoft.com/office/drawing/2014/main" val="3902946026"/>
                    </a:ext>
                  </a:extLst>
                </a:gridCol>
                <a:gridCol w="3310255">
                  <a:extLst>
                    <a:ext uri="{9D8B030D-6E8A-4147-A177-3AD203B41FA5}">
                      <a16:colId xmlns:a16="http://schemas.microsoft.com/office/drawing/2014/main" val="1601770401"/>
                    </a:ext>
                  </a:extLst>
                </a:gridCol>
                <a:gridCol w="1772364">
                  <a:extLst>
                    <a:ext uri="{9D8B030D-6E8A-4147-A177-3AD203B41FA5}">
                      <a16:colId xmlns:a16="http://schemas.microsoft.com/office/drawing/2014/main" val="2848782932"/>
                    </a:ext>
                  </a:extLst>
                </a:gridCol>
              </a:tblGrid>
              <a:tr h="320553">
                <a:tc>
                  <a:txBody>
                    <a:bodyPr/>
                    <a:lstStyle/>
                    <a:p>
                      <a:pPr algn="ct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MSSV</a:t>
                      </a:r>
                    </a:p>
                  </a:txBody>
                  <a:tcPr anchor="ctr"/>
                </a:tc>
                <a:tc>
                  <a:txBody>
                    <a:bodyPr/>
                    <a:lstStyle/>
                    <a:p>
                      <a:pPr algn="ct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Họ</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Và</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Tên</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Phân</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Công</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Tiến</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Độ</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tc>
                <a:extLst>
                  <a:ext uri="{0D108BD9-81ED-4DB2-BD59-A6C34878D82A}">
                    <a16:rowId xmlns:a16="http://schemas.microsoft.com/office/drawing/2014/main" val="2268417196"/>
                  </a:ext>
                </a:extLst>
              </a:tr>
              <a:tr h="504611">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2111903</a:t>
                      </a:r>
                    </a:p>
                  </a:txBody>
                  <a:tcPr anchor="ctr"/>
                </a:tc>
                <a:tc>
                  <a:txBody>
                    <a:bodyPr/>
                    <a:lstStyle/>
                    <a:p>
                      <a:pPr algn="ctr"/>
                      <a:r>
                        <a:rPr lang="en-US" dirty="0" err="1">
                          <a:latin typeface="Open Sans" panose="020B0606030504020204" pitchFamily="34" charset="0"/>
                          <a:ea typeface="Open Sans" panose="020B0606030504020204" pitchFamily="34" charset="0"/>
                          <a:cs typeface="Open Sans" panose="020B0606030504020204" pitchFamily="34" charset="0"/>
                        </a:rPr>
                        <a:t>Nguyễn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Nhật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Trường</a:t>
                      </a:r>
                      <a:endParaRPr lang="en-US"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Triển</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khai</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tấn</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công</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và</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bảo</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vệ</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người</a:t>
                      </a:r>
                      <a:r>
                        <a:rPr lang="en-US" sz="1400" b="0" u="none" strike="noStrike" cap="none">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dùng</a:t>
                      </a:r>
                      <a:endParaRPr lang="en-US" b="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9</a:t>
                      </a:r>
                      <a:r>
                        <a:rPr lang="en-US">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a:t>
                      </a:r>
                    </a:p>
                  </a:txBody>
                  <a:tcPr anchor="ctr"/>
                </a:tc>
                <a:extLst>
                  <a:ext uri="{0D108BD9-81ED-4DB2-BD59-A6C34878D82A}">
                    <a16:rowId xmlns:a16="http://schemas.microsoft.com/office/drawing/2014/main" val="671001723"/>
                  </a:ext>
                </a:extLst>
              </a:tr>
              <a:tr h="504611">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2111838</a:t>
                      </a:r>
                    </a:p>
                  </a:txBody>
                  <a:tcPr anchor="ctr"/>
                </a:tc>
                <a:tc>
                  <a:txBody>
                    <a:bodyPr/>
                    <a:lstStyle/>
                    <a:p>
                      <a:pPr algn="ctr"/>
                      <a:r>
                        <a:rPr lang="en-US" dirty="0" err="1">
                          <a:latin typeface="Open Sans" panose="020B0606030504020204" pitchFamily="34" charset="0"/>
                          <a:ea typeface="Open Sans" panose="020B0606030504020204" pitchFamily="34" charset="0"/>
                          <a:cs typeface="Open Sans" panose="020B0606030504020204" pitchFamily="34" charset="0"/>
                        </a:rPr>
                        <a:t>Đinh</a:t>
                      </a:r>
                      <a:r>
                        <a:rPr lang="en-US" dirty="0">
                          <a:latin typeface="Open Sans" panose="020B0606030504020204" pitchFamily="34" charset="0"/>
                          <a:ea typeface="Open Sans" panose="020B0606030504020204" pitchFamily="34" charset="0"/>
                          <a:cs typeface="Open Sans" panose="020B0606030504020204" pitchFamily="34" charset="0"/>
                        </a:rPr>
                        <a:t> Lê Quang Huy</a:t>
                      </a:r>
                    </a:p>
                  </a:txBody>
                  <a:tcPr anchor="ctr"/>
                </a:tc>
                <a:tc>
                  <a:txBody>
                    <a:bodyPr/>
                    <a:lstStyle/>
                    <a:p>
                      <a:pPr algn="ctr"/>
                      <a:r>
                        <a:rPr lang="en-US" b="0" dirty="0" err="1">
                          <a:latin typeface="Open Sans" panose="020B0606030504020204" pitchFamily="34" charset="0"/>
                          <a:ea typeface="Open Sans" panose="020B0606030504020204" pitchFamily="34" charset="0"/>
                          <a:cs typeface="Open Sans" panose="020B0606030504020204" pitchFamily="34" charset="0"/>
                        </a:rPr>
                        <a:t>Tìm</a:t>
                      </a:r>
                      <a:r>
                        <a:rPr lang="en-US" b="0" dirty="0">
                          <a:latin typeface="Open Sans" panose="020B0606030504020204" pitchFamily="34" charset="0"/>
                          <a:ea typeface="Open Sans" panose="020B0606030504020204" pitchFamily="34" charset="0"/>
                          <a:cs typeface="Open Sans" panose="020B0606030504020204" pitchFamily="34" charset="0"/>
                        </a:rPr>
                        <a:t> </a:t>
                      </a:r>
                      <a:r>
                        <a:rPr lang="en-US" b="0" err="1">
                          <a:latin typeface="Open Sans" panose="020B0606030504020204" pitchFamily="34" charset="0"/>
                          <a:ea typeface="Open Sans" panose="020B0606030504020204" pitchFamily="34" charset="0"/>
                          <a:cs typeface="Open Sans" panose="020B0606030504020204" pitchFamily="34" charset="0"/>
                        </a:rPr>
                        <a:t>hiểu</a:t>
                      </a:r>
                      <a:r>
                        <a:rPr lang="en-US" b="0">
                          <a:latin typeface="Open Sans" panose="020B0606030504020204" pitchFamily="34" charset="0"/>
                          <a:ea typeface="Open Sans" panose="020B0606030504020204" pitchFamily="34" charset="0"/>
                          <a:cs typeface="Open Sans" panose="020B0606030504020204" pitchFamily="34" charset="0"/>
                        </a:rPr>
                        <a:t> về các thủ thuật tấn công, </a:t>
                      </a:r>
                      <a:r>
                        <a:rPr lang="en-US" b="0" dirty="0">
                          <a:latin typeface="Open Sans" panose="020B0606030504020204" pitchFamily="34" charset="0"/>
                          <a:ea typeface="Open Sans" panose="020B0606030504020204" pitchFamily="34" charset="0"/>
                          <a:cs typeface="Open Sans" panose="020B0606030504020204" pitchFamily="34" charset="0"/>
                        </a:rPr>
                        <a:t>Squid Proxy</a:t>
                      </a:r>
                    </a:p>
                  </a:txBody>
                  <a:tcPr anchor="ct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9</a:t>
                      </a:r>
                      <a:r>
                        <a:rPr lang="en-US">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a:t>
                      </a:r>
                    </a:p>
                  </a:txBody>
                  <a:tcPr anchor="ctr"/>
                </a:tc>
                <a:extLst>
                  <a:ext uri="{0D108BD9-81ED-4DB2-BD59-A6C34878D82A}">
                    <a16:rowId xmlns:a16="http://schemas.microsoft.com/office/drawing/2014/main" val="3685911469"/>
                  </a:ext>
                </a:extLst>
              </a:tr>
              <a:tr h="504611">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2113014</a:t>
                      </a:r>
                    </a:p>
                  </a:txBody>
                  <a:tcPr anchor="ctr"/>
                </a:tc>
                <a:tc>
                  <a:txBody>
                    <a:bodyPr/>
                    <a:lstStyle/>
                    <a:p>
                      <a:pPr algn="ctr"/>
                      <a:r>
                        <a:rPr lang="en-US" dirty="0" err="1">
                          <a:latin typeface="Open Sans" panose="020B0606030504020204" pitchFamily="34" charset="0"/>
                          <a:ea typeface="Open Sans" panose="020B0606030504020204" pitchFamily="34" charset="0"/>
                          <a:cs typeface="Open Sans" panose="020B0606030504020204" pitchFamily="34" charset="0"/>
                        </a:rPr>
                        <a:t>Phạm</a:t>
                      </a:r>
                      <a:r>
                        <a:rPr lang="en-US" dirty="0">
                          <a:latin typeface="Open Sans" panose="020B0606030504020204" pitchFamily="34" charset="0"/>
                          <a:ea typeface="Open Sans" panose="020B0606030504020204" pitchFamily="34" charset="0"/>
                          <a:cs typeface="Open Sans" panose="020B0606030504020204" pitchFamily="34" charset="0"/>
                        </a:rPr>
                        <a:t> Anh </a:t>
                      </a:r>
                      <a:r>
                        <a:rPr lang="en-US" dirty="0" err="1">
                          <a:latin typeface="Open Sans" panose="020B0606030504020204" pitchFamily="34" charset="0"/>
                          <a:ea typeface="Open Sans" panose="020B0606030504020204" pitchFamily="34" charset="0"/>
                          <a:cs typeface="Open Sans" panose="020B0606030504020204" pitchFamily="34" charset="0"/>
                        </a:rPr>
                        <a:t>Quân</a:t>
                      </a:r>
                      <a:endParaRPr lang="en-US"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Tìm</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hiểu</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a:t>
                      </a:r>
                      <a:r>
                        <a:rPr lang="en-US" sz="1400" b="0" u="none" strike="noStrike" cap="none"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về</a:t>
                      </a:r>
                      <a:r>
                        <a:rPr lang="en-US" sz="1400" b="0" u="none" strike="noStrike" cap="non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sym typeface="Arial"/>
                        </a:rPr>
                        <a:t> Snort, rules</a:t>
                      </a:r>
                      <a:endParaRPr lang="en-US" b="0" i="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9</a:t>
                      </a:r>
                      <a:r>
                        <a:rPr lang="en-US">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a:t>
                      </a:r>
                    </a:p>
                  </a:txBody>
                  <a:tcPr anchor="ctr"/>
                </a:tc>
                <a:extLst>
                  <a:ext uri="{0D108BD9-81ED-4DB2-BD59-A6C34878D82A}">
                    <a16:rowId xmlns:a16="http://schemas.microsoft.com/office/drawing/2014/main" val="3794222664"/>
                  </a:ext>
                </a:extLst>
              </a:tr>
            </a:tbl>
          </a:graphicData>
        </a:graphic>
      </p:graphicFrame>
      <p:sp>
        <p:nvSpPr>
          <p:cNvPr id="3" name="TextBox 2">
            <a:extLst>
              <a:ext uri="{FF2B5EF4-FFF2-40B4-BE49-F238E27FC236}">
                <a16:creationId xmlns:a16="http://schemas.microsoft.com/office/drawing/2014/main" id="{47756F69-DC64-4D46-3C94-9BFD9674EB2E}"/>
              </a:ext>
            </a:extLst>
          </p:cNvPr>
          <p:cNvSpPr txBox="1"/>
          <p:nvPr/>
        </p:nvSpPr>
        <p:spPr>
          <a:xfrm>
            <a:off x="8294355" y="4659862"/>
            <a:ext cx="387537" cy="253916"/>
          </a:xfrm>
          <a:prstGeom prst="rect">
            <a:avLst/>
          </a:prstGeom>
          <a:noFill/>
        </p:spPr>
        <p:txBody>
          <a:bodyPr wrap="square" rtlCol="0">
            <a:spAutoFit/>
          </a:bodyPr>
          <a:lstStyle/>
          <a:p>
            <a:r>
              <a:rPr lang="en-US" sz="1050" dirty="0"/>
              <a:t>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11"/>
        <p:cNvGrpSpPr/>
        <p:nvPr/>
      </p:nvGrpSpPr>
      <p:grpSpPr>
        <a:xfrm>
          <a:off x="0" y="0"/>
          <a:ext cx="0" cy="0"/>
          <a:chOff x="0" y="0"/>
          <a:chExt cx="0" cy="0"/>
        </a:xfrm>
      </p:grpSpPr>
    </p:spTree>
    <p:extLst>
      <p:ext uri="{BB962C8B-B14F-4D97-AF65-F5344CB8AC3E}">
        <p14:creationId xmlns:p14="http://schemas.microsoft.com/office/powerpoint/2010/main" val="400347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9" name="Google Shape;309;p31"/>
          <p:cNvSpPr txBox="1">
            <a:spLocks noGrp="1"/>
          </p:cNvSpPr>
          <p:nvPr>
            <p:ph type="ctrTitle" idx="4"/>
          </p:nvPr>
        </p:nvSpPr>
        <p:spPr>
          <a:xfrm>
            <a:off x="645701" y="3771851"/>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dirty="0">
                <a:solidFill>
                  <a:schemeClr val="lt2"/>
                </a:solidFill>
                <a:latin typeface="Barlow Condensed SemiBold" panose="00000706000000000000" pitchFamily="2" charset="0"/>
              </a:rPr>
              <a:t>Demo kết quả</a:t>
            </a:r>
            <a:endParaRPr sz="2400" dirty="0">
              <a:solidFill>
                <a:schemeClr val="lt2"/>
              </a:solidFill>
              <a:latin typeface="Barlow Condensed SemiBold" panose="00000706000000000000" pitchFamily="2" charset="0"/>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649750" y="902562"/>
            <a:ext cx="3301097"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lt2"/>
                </a:solidFill>
                <a:latin typeface="Barlow Condensed SemiBold" panose="00000706000000000000" pitchFamily="2" charset="0"/>
              </a:rPr>
              <a:t>Tiến độ thực hiện</a:t>
            </a:r>
            <a:endParaRPr sz="2400" dirty="0">
              <a:solidFill>
                <a:schemeClr val="lt2"/>
              </a:solidFill>
              <a:latin typeface="Barlow Condensed SemiBold" panose="00000706000000000000" pitchFamily="2" charset="0"/>
            </a:endParaRPr>
          </a:p>
        </p:txBody>
      </p:sp>
      <p:sp>
        <p:nvSpPr>
          <p:cNvPr id="318" name="Google Shape;318;p31"/>
          <p:cNvSpPr txBox="1">
            <a:spLocks noGrp="1"/>
          </p:cNvSpPr>
          <p:nvPr>
            <p:ph type="ctrTitle" idx="17"/>
          </p:nvPr>
        </p:nvSpPr>
        <p:spPr>
          <a:xfrm>
            <a:off x="5649750" y="2338974"/>
            <a:ext cx="2729100" cy="6258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dirty="0">
                <a:solidFill>
                  <a:schemeClr val="lt2"/>
                </a:solidFill>
                <a:latin typeface="Barlow Condensed SemiBold" panose="00000706000000000000" pitchFamily="2" charset="0"/>
              </a:rPr>
              <a:t>Kết luận và định hướng phát triển</a:t>
            </a:r>
          </a:p>
        </p:txBody>
      </p:sp>
      <p:sp>
        <p:nvSpPr>
          <p:cNvPr id="320" name="Google Shape;320;p31"/>
          <p:cNvSpPr txBox="1">
            <a:spLocks noGrp="1"/>
          </p:cNvSpPr>
          <p:nvPr>
            <p:ph type="ctrTitle" idx="19"/>
          </p:nvPr>
        </p:nvSpPr>
        <p:spPr>
          <a:xfrm>
            <a:off x="5649750" y="4011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2"/>
                </a:solidFill>
                <a:latin typeface="Barlow Condensed SemiBold" panose="00000706000000000000" pitchFamily="2" charset="0"/>
              </a:rPr>
              <a:t>Đóng góp của</a:t>
            </a:r>
            <a:br>
              <a:rPr lang="en" sz="2400">
                <a:solidFill>
                  <a:schemeClr val="lt2"/>
                </a:solidFill>
                <a:latin typeface="Barlow Condensed SemiBold" panose="00000706000000000000" pitchFamily="2" charset="0"/>
              </a:rPr>
            </a:br>
            <a:r>
              <a:rPr lang="en" sz="2400">
                <a:solidFill>
                  <a:schemeClr val="lt2"/>
                </a:solidFill>
                <a:latin typeface="Barlow Condensed SemiBold" panose="00000706000000000000" pitchFamily="2" charset="0"/>
              </a:rPr>
              <a:t>thành viên</a:t>
            </a:r>
            <a:endParaRPr sz="2400" dirty="0">
              <a:solidFill>
                <a:schemeClr val="lt2"/>
              </a:solidFill>
              <a:latin typeface="Barlow Condensed SemiBold" panose="00000706000000000000" pitchFamily="2" charset="0"/>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
        <p:nvSpPr>
          <p:cNvPr id="2" name="Google Shape;765;p42">
            <a:extLst>
              <a:ext uri="{FF2B5EF4-FFF2-40B4-BE49-F238E27FC236}">
                <a16:creationId xmlns:a16="http://schemas.microsoft.com/office/drawing/2014/main" id="{1DBED725-EFFA-937F-2DFE-E8F7B1853D44}"/>
              </a:ext>
            </a:extLst>
          </p:cNvPr>
          <p:cNvSpPr txBox="1">
            <a:spLocks/>
          </p:cNvSpPr>
          <p:nvPr/>
        </p:nvSpPr>
        <p:spPr>
          <a:xfrm>
            <a:off x="717498" y="208013"/>
            <a:ext cx="315441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3800" dirty="0" err="1">
                <a:latin typeface="Barlow Condensed SemiBold"/>
                <a:ea typeface="Barlow Condensed SemiBold"/>
                <a:cs typeface="Barlow Condensed SemiBold"/>
                <a:sym typeface="Barlow Condensed SemiBold"/>
              </a:rPr>
              <a:t>Nội</a:t>
            </a:r>
            <a:r>
              <a:rPr lang="en-US" sz="3800" dirty="0">
                <a:latin typeface="Barlow Condensed SemiBold"/>
                <a:ea typeface="Barlow Condensed SemiBold"/>
                <a:cs typeface="Barlow Condensed SemiBold"/>
                <a:sym typeface="Barlow Condensed SemiBold"/>
              </a:rPr>
              <a:t> dung </a:t>
            </a:r>
            <a:r>
              <a:rPr lang="en-US" sz="3800" dirty="0" err="1">
                <a:latin typeface="Barlow Condensed SemiBold"/>
                <a:ea typeface="Barlow Condensed SemiBold"/>
                <a:cs typeface="Barlow Condensed SemiBold"/>
                <a:sym typeface="Barlow Condensed SemiBold"/>
              </a:rPr>
              <a:t>báo</a:t>
            </a:r>
            <a:r>
              <a:rPr lang="en-US" sz="3800" dirty="0">
                <a:latin typeface="Barlow Condensed SemiBold"/>
                <a:ea typeface="Barlow Condensed SemiBold"/>
                <a:cs typeface="Barlow Condensed SemiBold"/>
                <a:sym typeface="Barlow Condensed SemiBold"/>
              </a:rPr>
              <a:t> </a:t>
            </a:r>
            <a:r>
              <a:rPr lang="en-US" sz="3800" dirty="0" err="1">
                <a:latin typeface="Barlow Condensed SemiBold"/>
                <a:ea typeface="Barlow Condensed SemiBold"/>
                <a:cs typeface="Barlow Condensed SemiBold"/>
                <a:sym typeface="Barlow Condensed SemiBold"/>
              </a:rPr>
              <a:t>cáo</a:t>
            </a:r>
            <a:endParaRPr lang="en-US" sz="3800" dirty="0">
              <a:latin typeface="Barlow Condensed SemiBold"/>
              <a:ea typeface="Barlow Condensed SemiBold"/>
              <a:cs typeface="Barlow Condensed SemiBold"/>
              <a:sym typeface="Barlow Condensed SemiBold"/>
            </a:endParaRPr>
          </a:p>
        </p:txBody>
      </p:sp>
      <p:sp>
        <p:nvSpPr>
          <p:cNvPr id="5" name="Google Shape;778;p42">
            <a:extLst>
              <a:ext uri="{FF2B5EF4-FFF2-40B4-BE49-F238E27FC236}">
                <a16:creationId xmlns:a16="http://schemas.microsoft.com/office/drawing/2014/main" id="{239B5B3B-12A0-F9D6-0A57-C98C382E6758}"/>
              </a:ext>
            </a:extLst>
          </p:cNvPr>
          <p:cNvSpPr txBox="1">
            <a:spLocks/>
          </p:cNvSpPr>
          <p:nvPr/>
        </p:nvSpPr>
        <p:spPr>
          <a:xfrm>
            <a:off x="1514909" y="912486"/>
            <a:ext cx="1861143" cy="4481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1400"/>
              <a:buFont typeface="DM Sans"/>
              <a:buNone/>
              <a:defRPr sz="1400" b="0" i="0" u="none" strike="noStrike" cap="none">
                <a:solidFill>
                  <a:srgbClr val="1F1C51"/>
                </a:solidFill>
                <a:latin typeface="DM Sans"/>
                <a:ea typeface="DM Sans"/>
                <a:cs typeface="DM Sans"/>
                <a:sym typeface="DM Sans"/>
              </a:defRPr>
            </a:lvl9pPr>
          </a:lstStyle>
          <a:p>
            <a:pPr marL="0" indent="0"/>
            <a:r>
              <a:rPr lang="en-US" sz="2400" b="1" dirty="0" err="1">
                <a:latin typeface="Barlow Condensed SemiBold" panose="00000706000000000000" pitchFamily="2" charset="0"/>
                <a:ea typeface="Open Sans" panose="020B0606030504020204" pitchFamily="34" charset="0"/>
                <a:cs typeface="Open Sans" panose="020B0606030504020204" pitchFamily="34" charset="0"/>
              </a:rPr>
              <a:t>Giới</a:t>
            </a:r>
            <a:r>
              <a:rPr lang="en-US" sz="2400" b="1" dirty="0">
                <a:latin typeface="Barlow Condensed SemiBold" panose="00000706000000000000" pitchFamily="2" charset="0"/>
                <a:ea typeface="Open Sans" panose="020B0606030504020204" pitchFamily="34" charset="0"/>
                <a:cs typeface="Open Sans" panose="020B0606030504020204" pitchFamily="34" charset="0"/>
              </a:rPr>
              <a:t> </a:t>
            </a:r>
            <a:r>
              <a:rPr lang="en-US" sz="2400" b="1" dirty="0" err="1">
                <a:latin typeface="Barlow Condensed SemiBold" panose="00000706000000000000" pitchFamily="2" charset="0"/>
                <a:ea typeface="Open Sans" panose="020B0606030504020204" pitchFamily="34" charset="0"/>
                <a:cs typeface="Open Sans" panose="020B0606030504020204" pitchFamily="34" charset="0"/>
              </a:rPr>
              <a:t>thiệu</a:t>
            </a:r>
            <a:r>
              <a:rPr lang="en-US" sz="2400" b="1" dirty="0">
                <a:latin typeface="Barlow Condensed SemiBold" panose="00000706000000000000" pitchFamily="2" charset="0"/>
                <a:ea typeface="Open Sans" panose="020B0606030504020204" pitchFamily="34" charset="0"/>
                <a:cs typeface="Open Sans" panose="020B0606030504020204" pitchFamily="34" charset="0"/>
              </a:rPr>
              <a:t> </a:t>
            </a:r>
            <a:r>
              <a:rPr lang="en-US" sz="2400" b="1" dirty="0" err="1">
                <a:latin typeface="Barlow Condensed SemiBold" panose="00000706000000000000" pitchFamily="2" charset="0"/>
                <a:ea typeface="Open Sans" panose="020B0606030504020204" pitchFamily="34" charset="0"/>
                <a:cs typeface="Open Sans" panose="020B0606030504020204" pitchFamily="34" charset="0"/>
              </a:rPr>
              <a:t>đề</a:t>
            </a:r>
            <a:r>
              <a:rPr lang="en-US" sz="2400" b="1" dirty="0">
                <a:latin typeface="Barlow Condensed SemiBold" panose="00000706000000000000" pitchFamily="2" charset="0"/>
                <a:ea typeface="Open Sans" panose="020B0606030504020204" pitchFamily="34" charset="0"/>
                <a:cs typeface="Open Sans" panose="020B0606030504020204" pitchFamily="34" charset="0"/>
              </a:rPr>
              <a:t> </a:t>
            </a:r>
            <a:r>
              <a:rPr lang="en-US" sz="2400" b="1" dirty="0" err="1">
                <a:latin typeface="Barlow Condensed SemiBold" panose="00000706000000000000" pitchFamily="2" charset="0"/>
                <a:ea typeface="Open Sans" panose="020B0606030504020204" pitchFamily="34" charset="0"/>
                <a:cs typeface="Open Sans" panose="020B0606030504020204" pitchFamily="34" charset="0"/>
              </a:rPr>
              <a:t>tài</a:t>
            </a:r>
            <a:endParaRPr lang="en-US" sz="2400" b="1" dirty="0">
              <a:latin typeface="Barlow Condensed SemiBold" panose="00000706000000000000" pitchFamily="2" charset="0"/>
              <a:ea typeface="Open Sans" panose="020B0606030504020204" pitchFamily="34" charset="0"/>
              <a:cs typeface="Open Sans" panose="020B0606030504020204" pitchFamily="34" charset="0"/>
            </a:endParaRPr>
          </a:p>
        </p:txBody>
      </p:sp>
      <p:sp>
        <p:nvSpPr>
          <p:cNvPr id="9" name="Google Shape;779;p42">
            <a:extLst>
              <a:ext uri="{FF2B5EF4-FFF2-40B4-BE49-F238E27FC236}">
                <a16:creationId xmlns:a16="http://schemas.microsoft.com/office/drawing/2014/main" id="{86CAFE22-5CED-861A-B991-D1680E334289}"/>
              </a:ext>
            </a:extLst>
          </p:cNvPr>
          <p:cNvSpPr txBox="1">
            <a:spLocks/>
          </p:cNvSpPr>
          <p:nvPr/>
        </p:nvSpPr>
        <p:spPr>
          <a:xfrm>
            <a:off x="1594029" y="2306762"/>
            <a:ext cx="2488800" cy="484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l"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r>
              <a:rPr lang="en-US" sz="2400" dirty="0" err="1">
                <a:latin typeface="Barlow Condensed SemiBold" panose="00000706000000000000" pitchFamily="2" charset="0"/>
              </a:rPr>
              <a:t>Nội</a:t>
            </a:r>
            <a:r>
              <a:rPr lang="en-US" sz="2400" dirty="0">
                <a:latin typeface="Barlow Condensed SemiBold" panose="00000706000000000000" pitchFamily="2" charset="0"/>
              </a:rPr>
              <a:t> dung </a:t>
            </a:r>
            <a:r>
              <a:rPr lang="en-US" sz="2400" dirty="0" err="1">
                <a:latin typeface="Barlow Condensed SemiBold" panose="00000706000000000000" pitchFamily="2" charset="0"/>
              </a:rPr>
              <a:t>đề</a:t>
            </a:r>
            <a:r>
              <a:rPr lang="en-US" sz="2400" dirty="0">
                <a:latin typeface="Barlow Condensed SemiBold" panose="00000706000000000000" pitchFamily="2" charset="0"/>
              </a:rPr>
              <a:t> </a:t>
            </a:r>
            <a:r>
              <a:rPr lang="en-US" sz="2400" dirty="0" err="1">
                <a:latin typeface="Barlow Condensed SemiBold" panose="00000706000000000000" pitchFamily="2" charset="0"/>
              </a:rPr>
              <a:t>tài</a:t>
            </a:r>
            <a:endParaRPr lang="en-US" sz="2400" dirty="0">
              <a:latin typeface="Barlow Condensed SemiBold" panose="00000706000000000000" pitchFamily="2" charset="0"/>
            </a:endParaRPr>
          </a:p>
        </p:txBody>
      </p:sp>
      <p:sp>
        <p:nvSpPr>
          <p:cNvPr id="3" name="TextBox 2">
            <a:extLst>
              <a:ext uri="{FF2B5EF4-FFF2-40B4-BE49-F238E27FC236}">
                <a16:creationId xmlns:a16="http://schemas.microsoft.com/office/drawing/2014/main" id="{C3507407-1DF8-737A-B126-293522229945}"/>
              </a:ext>
            </a:extLst>
          </p:cNvPr>
          <p:cNvSpPr txBox="1"/>
          <p:nvPr/>
        </p:nvSpPr>
        <p:spPr>
          <a:xfrm>
            <a:off x="8294356" y="4666635"/>
            <a:ext cx="131121" cy="261610"/>
          </a:xfrm>
          <a:prstGeom prst="rect">
            <a:avLst/>
          </a:prstGeom>
          <a:noFill/>
        </p:spPr>
        <p:txBody>
          <a:bodyPr wrap="square" rtlCol="0">
            <a:spAutoFit/>
          </a:bodyPr>
          <a:lstStyle/>
          <a:p>
            <a:r>
              <a:rPr lang="en-US" sz="1050" dirty="0"/>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237629" y="1172829"/>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Barlow Condensed SemiBold" panose="00000706000000000000" pitchFamily="2" charset="0"/>
              </a:rPr>
              <a:t>GIỚI THIỆU ĐỀ TÀI</a:t>
            </a:r>
            <a:endParaRPr dirty="0">
              <a:latin typeface="Barlow Condensed SemiBold" panose="00000706000000000000" pitchFamily="2" charset="0"/>
            </a:endParaRPr>
          </a:p>
        </p:txBody>
      </p:sp>
      <p:sp>
        <p:nvSpPr>
          <p:cNvPr id="530" name="Google Shape;530;p34"/>
          <p:cNvSpPr/>
          <p:nvPr/>
        </p:nvSpPr>
        <p:spPr>
          <a:xfrm>
            <a:off x="3902050" y="131459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025569" y="1547598"/>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330173" y="1963985"/>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265069" y="1031153"/>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 name="TextBox 1">
            <a:extLst>
              <a:ext uri="{FF2B5EF4-FFF2-40B4-BE49-F238E27FC236}">
                <a16:creationId xmlns:a16="http://schemas.microsoft.com/office/drawing/2014/main" id="{F57AD7FC-ED19-4C9C-AB9D-0D687F678CB9}"/>
              </a:ext>
            </a:extLst>
          </p:cNvPr>
          <p:cNvSpPr txBox="1"/>
          <p:nvPr/>
        </p:nvSpPr>
        <p:spPr>
          <a:xfrm>
            <a:off x="8294356" y="4659862"/>
            <a:ext cx="131121" cy="253916"/>
          </a:xfrm>
          <a:prstGeom prst="rect">
            <a:avLst/>
          </a:prstGeom>
          <a:noFill/>
        </p:spPr>
        <p:txBody>
          <a:bodyPr wrap="square" rtlCol="0">
            <a:spAutoFit/>
          </a:bodyPr>
          <a:lstStyle/>
          <a:p>
            <a:r>
              <a:rPr lang="en-US" sz="1050" dirty="0"/>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1532" y="269058"/>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Barlow Condensed SemiBold" panose="00000706000000000000" pitchFamily="2" charset="0"/>
              </a:rPr>
              <a:t>LÝ DO CHỌN ĐỀ TÀI</a:t>
            </a:r>
            <a:endParaRPr sz="3200" dirty="0">
              <a:latin typeface="Barlow Condensed SemiBold" panose="00000706000000000000" pitchFamily="2" charset="0"/>
            </a:endParaRP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7F08F448-C2FB-A9A9-20F9-C3C9A4073A17}"/>
              </a:ext>
            </a:extLst>
          </p:cNvPr>
          <p:cNvSpPr txBox="1"/>
          <p:nvPr/>
        </p:nvSpPr>
        <p:spPr>
          <a:xfrm>
            <a:off x="543964" y="921556"/>
            <a:ext cx="4059048" cy="3539430"/>
          </a:xfrm>
          <a:prstGeom prst="rect">
            <a:avLst/>
          </a:prstGeom>
          <a:noFill/>
        </p:spPr>
        <p:txBody>
          <a:bodyPr wrap="square">
            <a:spAutoFit/>
          </a:bodyPr>
          <a:lstStyle/>
          <a:p>
            <a:pPr marL="285750" indent="-285750">
              <a:buSzPts val="1100"/>
              <a:buFont typeface="Wingdings" panose="05000000000000000000" pitchFamily="2" charset="2"/>
              <a:buChar char="q"/>
            </a:pPr>
            <a:r>
              <a:rPr lang="vi-VN" dirty="0">
                <a:latin typeface="Open Sans" panose="020B0606030504020204" pitchFamily="34" charset="0"/>
                <a:ea typeface="Open Sans" panose="020B0606030504020204" pitchFamily="34" charset="0"/>
                <a:cs typeface="Open Sans" panose="020B0606030504020204" pitchFamily="34" charset="0"/>
              </a:rPr>
              <a:t>Những năm gần đây, việc lừa đảo trực tuyến và tấn công mạng đã trở nên phức tạp. Các doanh nghiệp nhỏ và người dùng internet có bảo mật không cao đang là đối tượng chính của những vấn đề này.</a:t>
            </a:r>
            <a:endParaRPr lang="en-US" dirty="0">
              <a:latin typeface="Open Sans" panose="020B0606030504020204" pitchFamily="34" charset="0"/>
              <a:ea typeface="Open Sans" panose="020B0606030504020204" pitchFamily="34" charset="0"/>
              <a:cs typeface="Open Sans" panose="020B0606030504020204" pitchFamily="34" charset="0"/>
            </a:endParaRPr>
          </a:p>
          <a:p>
            <a:pPr>
              <a:buSzPts val="1100"/>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285750" indent="-285750">
              <a:buSzPts val="1100"/>
              <a:buFont typeface="Wingdings" panose="05000000000000000000" pitchFamily="2" charset="2"/>
              <a:buChar char="q"/>
            </a:pPr>
            <a:r>
              <a:rPr lang="vi-VN" dirty="0">
                <a:latin typeface="Open Sans" panose="020B0606030504020204" pitchFamily="34" charset="0"/>
                <a:ea typeface="Open Sans" panose="020B0606030504020204" pitchFamily="34" charset="0"/>
                <a:cs typeface="Open Sans" panose="020B0606030504020204" pitchFamily="34" charset="0"/>
              </a:rPr>
              <a:t>Những cuộc tấn công đều nhắm đến cơ sở dữ liệu của công ty, doanh nghiệp hay người dùng.</a:t>
            </a:r>
            <a:endParaRPr lang="en-US" dirty="0">
              <a:latin typeface="Open Sans" panose="020B0606030504020204" pitchFamily="34" charset="0"/>
              <a:ea typeface="Open Sans" panose="020B0606030504020204" pitchFamily="34" charset="0"/>
              <a:cs typeface="Open Sans" panose="020B0606030504020204" pitchFamily="34" charset="0"/>
            </a:endParaRPr>
          </a:p>
          <a:p>
            <a:pPr>
              <a:buSzPts val="1100"/>
            </a:pPr>
            <a:endParaRPr lang="vi-VN" dirty="0">
              <a:latin typeface="Open Sans" panose="020B0606030504020204" pitchFamily="34" charset="0"/>
              <a:ea typeface="Open Sans" panose="020B0606030504020204" pitchFamily="34" charset="0"/>
              <a:cs typeface="Open Sans" panose="020B0606030504020204" pitchFamily="34" charset="0"/>
            </a:endParaRPr>
          </a:p>
          <a:p>
            <a:pPr marL="285750" indent="-285750">
              <a:buSzPts val="1100"/>
              <a:buFont typeface="Wingdings" panose="05000000000000000000" pitchFamily="2" charset="2"/>
              <a:buChar char="q"/>
            </a:pPr>
            <a:r>
              <a:rPr lang="vi-VN" dirty="0">
                <a:latin typeface="Open Sans" panose="020B0606030504020204" pitchFamily="34" charset="0"/>
                <a:ea typeface="Open Sans" panose="020B0606030504020204" pitchFamily="34" charset="0"/>
                <a:cs typeface="Open Sans" panose="020B0606030504020204" pitchFamily="34" charset="0"/>
              </a:rPr>
              <a:t>Với các lý do trên, khi tiếp xúc với môi trường mạng, </a:t>
            </a:r>
            <a:r>
              <a:rPr lang="en-US" dirty="0">
                <a:latin typeface="Open Sans" panose="020B0606030504020204" pitchFamily="34" charset="0"/>
                <a:ea typeface="Open Sans" panose="020B0606030504020204" pitchFamily="34" charset="0"/>
                <a:cs typeface="Open Sans" panose="020B0606030504020204" pitchFamily="34" charset="0"/>
              </a:rPr>
              <a:t>f</a:t>
            </a:r>
            <a:r>
              <a:rPr lang="vi-VN" dirty="0">
                <a:latin typeface="Open Sans" panose="020B0606030504020204" pitchFamily="34" charset="0"/>
                <a:ea typeface="Open Sans" panose="020B0606030504020204" pitchFamily="34" charset="0"/>
                <a:cs typeface="Open Sans" panose="020B0606030504020204" pitchFamily="34" charset="0"/>
              </a:rPr>
              <a:t>irewall đã trở thành thứ quan trọng nhất cần chú ý vào. Pf</a:t>
            </a:r>
            <a:r>
              <a:rPr lang="en-US" dirty="0">
                <a:latin typeface="Open Sans" panose="020B0606030504020204" pitchFamily="34" charset="0"/>
                <a:ea typeface="Open Sans" panose="020B0606030504020204" pitchFamily="34" charset="0"/>
                <a:cs typeface="Open Sans" panose="020B0606030504020204" pitchFamily="34" charset="0"/>
              </a:rPr>
              <a:t>S</a:t>
            </a:r>
            <a:r>
              <a:rPr lang="vi-VN" dirty="0">
                <a:latin typeface="Open Sans" panose="020B0606030504020204" pitchFamily="34" charset="0"/>
                <a:ea typeface="Open Sans" panose="020B0606030504020204" pitchFamily="34" charset="0"/>
                <a:cs typeface="Open Sans" panose="020B0606030504020204" pitchFamily="34" charset="0"/>
              </a:rPr>
              <a:t>ense là hệ thống </a:t>
            </a:r>
            <a:r>
              <a:rPr lang="en-US" dirty="0">
                <a:latin typeface="Open Sans" panose="020B0606030504020204" pitchFamily="34" charset="0"/>
                <a:ea typeface="Open Sans" panose="020B0606030504020204" pitchFamily="34" charset="0"/>
                <a:cs typeface="Open Sans" panose="020B0606030504020204" pitchFamily="34" charset="0"/>
              </a:rPr>
              <a:t>f</a:t>
            </a:r>
            <a:r>
              <a:rPr lang="vi-VN" dirty="0">
                <a:latin typeface="Open Sans" panose="020B0606030504020204" pitchFamily="34" charset="0"/>
                <a:ea typeface="Open Sans" panose="020B0606030504020204" pitchFamily="34" charset="0"/>
                <a:cs typeface="Open Sans" panose="020B0606030504020204" pitchFamily="34" charset="0"/>
              </a:rPr>
              <a:t>irewall được lựa chọn để trở thành công cụ trợ giúp bảo vệ, quản lý mạnh mẽ và linh hoạt.</a:t>
            </a:r>
          </a:p>
        </p:txBody>
      </p:sp>
      <p:pic>
        <p:nvPicPr>
          <p:cNvPr id="2052" name="Picture 4">
            <a:extLst>
              <a:ext uri="{FF2B5EF4-FFF2-40B4-BE49-F238E27FC236}">
                <a16:creationId xmlns:a16="http://schemas.microsoft.com/office/drawing/2014/main" id="{D1E59E2B-9CF4-291A-EDAE-867EB761D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590" y="921556"/>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48B712-525A-561D-5686-DF8E328A8BA5}"/>
              </a:ext>
            </a:extLst>
          </p:cNvPr>
          <p:cNvSpPr txBox="1"/>
          <p:nvPr/>
        </p:nvSpPr>
        <p:spPr>
          <a:xfrm>
            <a:off x="8294356" y="4659862"/>
            <a:ext cx="131121" cy="261610"/>
          </a:xfrm>
          <a:prstGeom prst="rect">
            <a:avLst/>
          </a:prstGeom>
          <a:noFill/>
        </p:spPr>
        <p:txBody>
          <a:bodyPr wrap="square" rtlCol="0">
            <a:spAutoFit/>
          </a:bodyPr>
          <a:lstStyle/>
          <a:p>
            <a:r>
              <a:rPr lang="en-US" sz="1050" dirty="0"/>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327199" y="886673"/>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Barlow Condensed SemiBold" panose="00000706000000000000" pitchFamily="2" charset="0"/>
              </a:rPr>
              <a:t>NỘI DUNG ĐỀ TÀI</a:t>
            </a:r>
            <a:endParaRPr dirty="0">
              <a:latin typeface="Barlow Condensed SemiBold" panose="00000706000000000000" pitchFamily="2" charset="0"/>
            </a:endParaRPr>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grpSp>
        <p:nvGrpSpPr>
          <p:cNvPr id="1025" name="Google Shape;1025;p39"/>
          <p:cNvGrpSpPr/>
          <p:nvPr/>
        </p:nvGrpSpPr>
        <p:grpSpPr>
          <a:xfrm>
            <a:off x="530397" y="586375"/>
            <a:ext cx="4677778" cy="4019820"/>
            <a:chOff x="815175" y="238100"/>
            <a:chExt cx="6094825" cy="5237550"/>
          </a:xfrm>
        </p:grpSpPr>
        <p:sp>
          <p:nvSpPr>
            <p:cNvPr id="1026" name="Google Shape;1026;p39"/>
            <p:cNvSpPr/>
            <p:nvPr/>
          </p:nvSpPr>
          <p:spPr>
            <a:xfrm>
              <a:off x="972950" y="418450"/>
              <a:ext cx="5471300" cy="4680625"/>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3175500" y="281600"/>
              <a:ext cx="2179050" cy="1184950"/>
            </a:xfrm>
            <a:custGeom>
              <a:avLst/>
              <a:gdLst/>
              <a:ahLst/>
              <a:cxnLst/>
              <a:rect l="l" t="t" r="r" b="b"/>
              <a:pathLst>
                <a:path w="87162" h="47398" extrusionOk="0">
                  <a:moveTo>
                    <a:pt x="23130" y="1"/>
                  </a:moveTo>
                  <a:cubicBezTo>
                    <a:pt x="14624" y="1"/>
                    <a:pt x="6604" y="5264"/>
                    <a:pt x="3559" y="13823"/>
                  </a:cubicBezTo>
                  <a:cubicBezTo>
                    <a:pt x="0" y="23827"/>
                    <a:pt x="4699" y="35089"/>
                    <a:pt x="14326" y="39572"/>
                  </a:cubicBezTo>
                  <a:cubicBezTo>
                    <a:pt x="17191" y="40905"/>
                    <a:pt x="20181" y="41531"/>
                    <a:pt x="23113" y="41531"/>
                  </a:cubicBezTo>
                  <a:cubicBezTo>
                    <a:pt x="26942" y="41531"/>
                    <a:pt x="30673" y="40463"/>
                    <a:pt x="33896" y="38509"/>
                  </a:cubicBezTo>
                  <a:cubicBezTo>
                    <a:pt x="35493" y="37540"/>
                    <a:pt x="37299" y="37026"/>
                    <a:pt x="39112" y="37026"/>
                  </a:cubicBezTo>
                  <a:cubicBezTo>
                    <a:pt x="40269" y="37026"/>
                    <a:pt x="41428" y="37235"/>
                    <a:pt x="42538" y="37668"/>
                  </a:cubicBezTo>
                  <a:lnTo>
                    <a:pt x="47403" y="39565"/>
                  </a:lnTo>
                  <a:lnTo>
                    <a:pt x="48631" y="36416"/>
                  </a:lnTo>
                  <a:lnTo>
                    <a:pt x="55734" y="39188"/>
                  </a:lnTo>
                  <a:lnTo>
                    <a:pt x="56870" y="38823"/>
                  </a:lnTo>
                  <a:cubicBezTo>
                    <a:pt x="57551" y="38605"/>
                    <a:pt x="58249" y="38499"/>
                    <a:pt x="58943" y="38499"/>
                  </a:cubicBezTo>
                  <a:cubicBezTo>
                    <a:pt x="60672" y="38499"/>
                    <a:pt x="62368" y="39159"/>
                    <a:pt x="63655" y="40392"/>
                  </a:cubicBezTo>
                  <a:lnTo>
                    <a:pt x="66499" y="43119"/>
                  </a:lnTo>
                  <a:lnTo>
                    <a:pt x="70358" y="43137"/>
                  </a:lnTo>
                  <a:cubicBezTo>
                    <a:pt x="72434" y="43148"/>
                    <a:pt x="74425" y="43960"/>
                    <a:pt x="75914" y="45406"/>
                  </a:cubicBezTo>
                  <a:lnTo>
                    <a:pt x="76257" y="45738"/>
                  </a:lnTo>
                  <a:cubicBezTo>
                    <a:pt x="77370" y="46818"/>
                    <a:pt x="78845" y="47397"/>
                    <a:pt x="80350" y="47397"/>
                  </a:cubicBezTo>
                  <a:cubicBezTo>
                    <a:pt x="80936" y="47397"/>
                    <a:pt x="81526" y="47310"/>
                    <a:pt x="82102" y="47130"/>
                  </a:cubicBezTo>
                  <a:lnTo>
                    <a:pt x="85978" y="45919"/>
                  </a:lnTo>
                  <a:cubicBezTo>
                    <a:pt x="86804" y="45660"/>
                    <a:pt x="87161" y="44687"/>
                    <a:pt x="86696" y="43956"/>
                  </a:cubicBezTo>
                  <a:lnTo>
                    <a:pt x="83942" y="39622"/>
                  </a:lnTo>
                  <a:cubicBezTo>
                    <a:pt x="83201" y="38456"/>
                    <a:pt x="82107" y="37556"/>
                    <a:pt x="80819" y="37054"/>
                  </a:cubicBezTo>
                  <a:lnTo>
                    <a:pt x="52667" y="26071"/>
                  </a:lnTo>
                  <a:lnTo>
                    <a:pt x="53719" y="23373"/>
                  </a:lnTo>
                  <a:lnTo>
                    <a:pt x="52699" y="21945"/>
                  </a:lnTo>
                  <a:lnTo>
                    <a:pt x="48852" y="21474"/>
                  </a:lnTo>
                  <a:cubicBezTo>
                    <a:pt x="46067" y="20388"/>
                    <a:pt x="43923" y="18074"/>
                    <a:pt x="43118" y="15194"/>
                  </a:cubicBezTo>
                  <a:cubicBezTo>
                    <a:pt x="41423" y="9123"/>
                    <a:pt x="36995" y="3893"/>
                    <a:pt x="30669" y="1426"/>
                  </a:cubicBezTo>
                  <a:cubicBezTo>
                    <a:pt x="28190" y="459"/>
                    <a:pt x="25639" y="1"/>
                    <a:pt x="23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167325" y="273825"/>
              <a:ext cx="2196275" cy="1200300"/>
            </a:xfrm>
            <a:custGeom>
              <a:avLst/>
              <a:gdLst/>
              <a:ahLst/>
              <a:cxnLst/>
              <a:rect l="l" t="t" r="r" b="b"/>
              <a:pathLst>
                <a:path w="87851" h="48012" extrusionOk="0">
                  <a:moveTo>
                    <a:pt x="23442" y="607"/>
                  </a:moveTo>
                  <a:cubicBezTo>
                    <a:pt x="25953" y="607"/>
                    <a:pt x="28469" y="1077"/>
                    <a:pt x="30885" y="2019"/>
                  </a:cubicBezTo>
                  <a:cubicBezTo>
                    <a:pt x="36933" y="4378"/>
                    <a:pt x="41405" y="9324"/>
                    <a:pt x="43154" y="15587"/>
                  </a:cubicBezTo>
                  <a:cubicBezTo>
                    <a:pt x="43972" y="18519"/>
                    <a:pt x="46184" y="20942"/>
                    <a:pt x="49069" y="22068"/>
                  </a:cubicBezTo>
                  <a:cubicBezTo>
                    <a:pt x="49092" y="22077"/>
                    <a:pt x="49117" y="22083"/>
                    <a:pt x="49143" y="22086"/>
                  </a:cubicBezTo>
                  <a:lnTo>
                    <a:pt x="52857" y="22540"/>
                  </a:lnTo>
                  <a:lnTo>
                    <a:pt x="53703" y="23727"/>
                  </a:lnTo>
                  <a:lnTo>
                    <a:pt x="52711" y="26273"/>
                  </a:lnTo>
                  <a:cubicBezTo>
                    <a:pt x="52650" y="26428"/>
                    <a:pt x="52727" y="26603"/>
                    <a:pt x="52883" y="26665"/>
                  </a:cubicBezTo>
                  <a:lnTo>
                    <a:pt x="81037" y="37648"/>
                  </a:lnTo>
                  <a:cubicBezTo>
                    <a:pt x="82265" y="38125"/>
                    <a:pt x="83309" y="38983"/>
                    <a:pt x="84014" y="40096"/>
                  </a:cubicBezTo>
                  <a:lnTo>
                    <a:pt x="86768" y="44430"/>
                  </a:lnTo>
                  <a:cubicBezTo>
                    <a:pt x="87125" y="44993"/>
                    <a:pt x="86851" y="45743"/>
                    <a:pt x="86215" y="45941"/>
                  </a:cubicBezTo>
                  <a:lnTo>
                    <a:pt x="82338" y="47152"/>
                  </a:lnTo>
                  <a:cubicBezTo>
                    <a:pt x="81792" y="47323"/>
                    <a:pt x="81232" y="47406"/>
                    <a:pt x="80676" y="47406"/>
                  </a:cubicBezTo>
                  <a:cubicBezTo>
                    <a:pt x="79248" y="47406"/>
                    <a:pt x="77850" y="46857"/>
                    <a:pt x="76795" y="45833"/>
                  </a:cubicBezTo>
                  <a:lnTo>
                    <a:pt x="76453" y="45499"/>
                  </a:lnTo>
                  <a:cubicBezTo>
                    <a:pt x="74908" y="43997"/>
                    <a:pt x="72840" y="43151"/>
                    <a:pt x="70686" y="43146"/>
                  </a:cubicBezTo>
                  <a:lnTo>
                    <a:pt x="66949" y="43128"/>
                  </a:lnTo>
                  <a:lnTo>
                    <a:pt x="64192" y="40484"/>
                  </a:lnTo>
                  <a:cubicBezTo>
                    <a:pt x="62849" y="39196"/>
                    <a:pt x="61079" y="38507"/>
                    <a:pt x="59273" y="38507"/>
                  </a:cubicBezTo>
                  <a:cubicBezTo>
                    <a:pt x="58548" y="38507"/>
                    <a:pt x="57818" y="38618"/>
                    <a:pt x="57106" y="38846"/>
                  </a:cubicBezTo>
                  <a:lnTo>
                    <a:pt x="56071" y="39177"/>
                  </a:lnTo>
                  <a:lnTo>
                    <a:pt x="49067" y="36445"/>
                  </a:lnTo>
                  <a:cubicBezTo>
                    <a:pt x="49031" y="36431"/>
                    <a:pt x="48994" y="36424"/>
                    <a:pt x="48958" y="36424"/>
                  </a:cubicBezTo>
                  <a:cubicBezTo>
                    <a:pt x="48836" y="36424"/>
                    <a:pt x="48721" y="36498"/>
                    <a:pt x="48675" y="36618"/>
                  </a:cubicBezTo>
                  <a:lnTo>
                    <a:pt x="47557" y="39483"/>
                  </a:lnTo>
                  <a:lnTo>
                    <a:pt x="42975" y="37696"/>
                  </a:lnTo>
                  <a:cubicBezTo>
                    <a:pt x="41830" y="37250"/>
                    <a:pt x="40631" y="37029"/>
                    <a:pt x="39427" y="37029"/>
                  </a:cubicBezTo>
                  <a:cubicBezTo>
                    <a:pt x="37587" y="37029"/>
                    <a:pt x="35739" y="37545"/>
                    <a:pt x="34066" y="38560"/>
                  </a:cubicBezTo>
                  <a:cubicBezTo>
                    <a:pt x="30812" y="40533"/>
                    <a:pt x="27139" y="41531"/>
                    <a:pt x="23451" y="41531"/>
                  </a:cubicBezTo>
                  <a:cubicBezTo>
                    <a:pt x="20502" y="41531"/>
                    <a:pt x="17544" y="40893"/>
                    <a:pt x="14781" y="39607"/>
                  </a:cubicBezTo>
                  <a:cubicBezTo>
                    <a:pt x="5336" y="35210"/>
                    <a:pt x="675" y="24065"/>
                    <a:pt x="4173" y="14236"/>
                  </a:cubicBezTo>
                  <a:cubicBezTo>
                    <a:pt x="6047" y="8968"/>
                    <a:pt x="9873" y="4789"/>
                    <a:pt x="14949" y="2471"/>
                  </a:cubicBezTo>
                  <a:cubicBezTo>
                    <a:pt x="17667" y="1230"/>
                    <a:pt x="20551" y="607"/>
                    <a:pt x="23442" y="607"/>
                  </a:cubicBezTo>
                  <a:close/>
                  <a:moveTo>
                    <a:pt x="23443" y="1"/>
                  </a:moveTo>
                  <a:cubicBezTo>
                    <a:pt x="20466" y="1"/>
                    <a:pt x="17496" y="642"/>
                    <a:pt x="14698" y="1920"/>
                  </a:cubicBezTo>
                  <a:cubicBezTo>
                    <a:pt x="9472" y="4307"/>
                    <a:pt x="5531" y="8609"/>
                    <a:pt x="3601" y="14033"/>
                  </a:cubicBezTo>
                  <a:cubicBezTo>
                    <a:pt x="0" y="24154"/>
                    <a:pt x="4799" y="35628"/>
                    <a:pt x="14526" y="40156"/>
                  </a:cubicBezTo>
                  <a:cubicBezTo>
                    <a:pt x="17371" y="41481"/>
                    <a:pt x="20417" y="42137"/>
                    <a:pt x="23452" y="42137"/>
                  </a:cubicBezTo>
                  <a:cubicBezTo>
                    <a:pt x="27249" y="42137"/>
                    <a:pt x="31030" y="41110"/>
                    <a:pt x="34380" y="39078"/>
                  </a:cubicBezTo>
                  <a:cubicBezTo>
                    <a:pt x="35957" y="38122"/>
                    <a:pt x="37698" y="37636"/>
                    <a:pt x="39429" y="37636"/>
                  </a:cubicBezTo>
                  <a:cubicBezTo>
                    <a:pt x="40558" y="37636"/>
                    <a:pt x="41683" y="37842"/>
                    <a:pt x="42755" y="38260"/>
                  </a:cubicBezTo>
                  <a:lnTo>
                    <a:pt x="47621" y="40157"/>
                  </a:lnTo>
                  <a:cubicBezTo>
                    <a:pt x="47657" y="40172"/>
                    <a:pt x="47694" y="40179"/>
                    <a:pt x="47731" y="40179"/>
                  </a:cubicBezTo>
                  <a:cubicBezTo>
                    <a:pt x="47852" y="40179"/>
                    <a:pt x="47966" y="40105"/>
                    <a:pt x="48012" y="39986"/>
                  </a:cubicBezTo>
                  <a:lnTo>
                    <a:pt x="49129" y="37119"/>
                  </a:lnTo>
                  <a:lnTo>
                    <a:pt x="55950" y="39780"/>
                  </a:lnTo>
                  <a:cubicBezTo>
                    <a:pt x="55985" y="39794"/>
                    <a:pt x="56022" y="39801"/>
                    <a:pt x="56059" y="39801"/>
                  </a:cubicBezTo>
                  <a:cubicBezTo>
                    <a:pt x="56090" y="39801"/>
                    <a:pt x="56122" y="39796"/>
                    <a:pt x="56152" y="39786"/>
                  </a:cubicBezTo>
                  <a:lnTo>
                    <a:pt x="57290" y="39423"/>
                  </a:lnTo>
                  <a:cubicBezTo>
                    <a:pt x="57940" y="39215"/>
                    <a:pt x="58608" y="39114"/>
                    <a:pt x="59271" y="39114"/>
                  </a:cubicBezTo>
                  <a:cubicBezTo>
                    <a:pt x="60924" y="39114"/>
                    <a:pt x="62544" y="39744"/>
                    <a:pt x="63773" y="40923"/>
                  </a:cubicBezTo>
                  <a:lnTo>
                    <a:pt x="66617" y="43650"/>
                  </a:lnTo>
                  <a:cubicBezTo>
                    <a:pt x="66673" y="43704"/>
                    <a:pt x="66748" y="43734"/>
                    <a:pt x="66825" y="43734"/>
                  </a:cubicBezTo>
                  <a:lnTo>
                    <a:pt x="70684" y="43752"/>
                  </a:lnTo>
                  <a:cubicBezTo>
                    <a:pt x="72681" y="43758"/>
                    <a:pt x="74598" y="44541"/>
                    <a:pt x="76030" y="45934"/>
                  </a:cubicBezTo>
                  <a:lnTo>
                    <a:pt x="76373" y="46268"/>
                  </a:lnTo>
                  <a:cubicBezTo>
                    <a:pt x="77526" y="47386"/>
                    <a:pt x="79068" y="48011"/>
                    <a:pt x="80675" y="48011"/>
                  </a:cubicBezTo>
                  <a:cubicBezTo>
                    <a:pt x="81300" y="48011"/>
                    <a:pt x="81921" y="47916"/>
                    <a:pt x="82519" y="47730"/>
                  </a:cubicBezTo>
                  <a:lnTo>
                    <a:pt x="86396" y="46519"/>
                  </a:lnTo>
                  <a:cubicBezTo>
                    <a:pt x="87413" y="46201"/>
                    <a:pt x="87850" y="45005"/>
                    <a:pt x="87279" y="44105"/>
                  </a:cubicBezTo>
                  <a:lnTo>
                    <a:pt x="84526" y="39772"/>
                  </a:lnTo>
                  <a:cubicBezTo>
                    <a:pt x="83752" y="38548"/>
                    <a:pt x="82606" y="37606"/>
                    <a:pt x="81257" y="37083"/>
                  </a:cubicBezTo>
                  <a:lnTo>
                    <a:pt x="53386" y="26210"/>
                  </a:lnTo>
                  <a:lnTo>
                    <a:pt x="54329" y="23794"/>
                  </a:lnTo>
                  <a:cubicBezTo>
                    <a:pt x="54365" y="23698"/>
                    <a:pt x="54352" y="23591"/>
                    <a:pt x="54293" y="23508"/>
                  </a:cubicBezTo>
                  <a:lnTo>
                    <a:pt x="53275" y="22079"/>
                  </a:lnTo>
                  <a:cubicBezTo>
                    <a:pt x="53225" y="22010"/>
                    <a:pt x="53149" y="21965"/>
                    <a:pt x="53064" y="21956"/>
                  </a:cubicBezTo>
                  <a:lnTo>
                    <a:pt x="49255" y="21489"/>
                  </a:lnTo>
                  <a:cubicBezTo>
                    <a:pt x="46563" y="20427"/>
                    <a:pt x="44502" y="18162"/>
                    <a:pt x="43738" y="15425"/>
                  </a:cubicBezTo>
                  <a:cubicBezTo>
                    <a:pt x="41936" y="8976"/>
                    <a:pt x="37333" y="3883"/>
                    <a:pt x="31106" y="1455"/>
                  </a:cubicBezTo>
                  <a:cubicBezTo>
                    <a:pt x="28618" y="484"/>
                    <a:pt x="26028" y="1"/>
                    <a:pt x="23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3150025" y="245925"/>
              <a:ext cx="2179025" cy="1184950"/>
            </a:xfrm>
            <a:custGeom>
              <a:avLst/>
              <a:gdLst/>
              <a:ahLst/>
              <a:cxnLst/>
              <a:rect l="l" t="t" r="r" b="b"/>
              <a:pathLst>
                <a:path w="87161" h="47398" extrusionOk="0">
                  <a:moveTo>
                    <a:pt x="23129" y="0"/>
                  </a:moveTo>
                  <a:cubicBezTo>
                    <a:pt x="14624" y="0"/>
                    <a:pt x="6604" y="5264"/>
                    <a:pt x="3560" y="13822"/>
                  </a:cubicBezTo>
                  <a:cubicBezTo>
                    <a:pt x="1" y="23827"/>
                    <a:pt x="4699" y="35088"/>
                    <a:pt x="14327" y="39570"/>
                  </a:cubicBezTo>
                  <a:cubicBezTo>
                    <a:pt x="17191" y="40903"/>
                    <a:pt x="20181" y="41530"/>
                    <a:pt x="23113" y="41530"/>
                  </a:cubicBezTo>
                  <a:cubicBezTo>
                    <a:pt x="26942" y="41530"/>
                    <a:pt x="30672" y="40462"/>
                    <a:pt x="33895" y="38507"/>
                  </a:cubicBezTo>
                  <a:cubicBezTo>
                    <a:pt x="35493" y="37538"/>
                    <a:pt x="37299" y="37024"/>
                    <a:pt x="39112" y="37024"/>
                  </a:cubicBezTo>
                  <a:cubicBezTo>
                    <a:pt x="40268" y="37024"/>
                    <a:pt x="41427" y="37233"/>
                    <a:pt x="42537" y="37666"/>
                  </a:cubicBezTo>
                  <a:lnTo>
                    <a:pt x="47402" y="39564"/>
                  </a:lnTo>
                  <a:lnTo>
                    <a:pt x="48630" y="36416"/>
                  </a:lnTo>
                  <a:lnTo>
                    <a:pt x="55733" y="39186"/>
                  </a:lnTo>
                  <a:lnTo>
                    <a:pt x="56870" y="38823"/>
                  </a:lnTo>
                  <a:cubicBezTo>
                    <a:pt x="57551" y="38604"/>
                    <a:pt x="58250" y="38498"/>
                    <a:pt x="58944" y="38498"/>
                  </a:cubicBezTo>
                  <a:cubicBezTo>
                    <a:pt x="60674" y="38498"/>
                    <a:pt x="62368" y="39158"/>
                    <a:pt x="63655" y="40392"/>
                  </a:cubicBezTo>
                  <a:lnTo>
                    <a:pt x="66499" y="43119"/>
                  </a:lnTo>
                  <a:lnTo>
                    <a:pt x="70357" y="43137"/>
                  </a:lnTo>
                  <a:cubicBezTo>
                    <a:pt x="72433" y="43147"/>
                    <a:pt x="74424" y="43960"/>
                    <a:pt x="75914" y="45406"/>
                  </a:cubicBezTo>
                  <a:lnTo>
                    <a:pt x="76257" y="45738"/>
                  </a:lnTo>
                  <a:cubicBezTo>
                    <a:pt x="77370" y="46818"/>
                    <a:pt x="78844" y="47397"/>
                    <a:pt x="80350" y="47397"/>
                  </a:cubicBezTo>
                  <a:cubicBezTo>
                    <a:pt x="80935" y="47397"/>
                    <a:pt x="81526" y="47310"/>
                    <a:pt x="82101" y="47130"/>
                  </a:cubicBezTo>
                  <a:lnTo>
                    <a:pt x="85978" y="45919"/>
                  </a:lnTo>
                  <a:cubicBezTo>
                    <a:pt x="86805" y="45660"/>
                    <a:pt x="87161" y="44687"/>
                    <a:pt x="86697" y="43956"/>
                  </a:cubicBezTo>
                  <a:lnTo>
                    <a:pt x="83943" y="39622"/>
                  </a:lnTo>
                  <a:cubicBezTo>
                    <a:pt x="83202" y="38455"/>
                    <a:pt x="82106" y="37555"/>
                    <a:pt x="80820" y="37053"/>
                  </a:cubicBezTo>
                  <a:lnTo>
                    <a:pt x="52666" y="26071"/>
                  </a:lnTo>
                  <a:lnTo>
                    <a:pt x="53718" y="23372"/>
                  </a:lnTo>
                  <a:lnTo>
                    <a:pt x="48852" y="21474"/>
                  </a:lnTo>
                  <a:cubicBezTo>
                    <a:pt x="46066" y="20388"/>
                    <a:pt x="43921" y="18073"/>
                    <a:pt x="43118" y="15194"/>
                  </a:cubicBezTo>
                  <a:cubicBezTo>
                    <a:pt x="41422" y="9122"/>
                    <a:pt x="36994" y="3893"/>
                    <a:pt x="30668" y="1425"/>
                  </a:cubicBezTo>
                  <a:cubicBezTo>
                    <a:pt x="28190" y="458"/>
                    <a:pt x="25638" y="0"/>
                    <a:pt x="2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3141850" y="238100"/>
              <a:ext cx="2196250" cy="1200350"/>
            </a:xfrm>
            <a:custGeom>
              <a:avLst/>
              <a:gdLst/>
              <a:ahLst/>
              <a:cxnLst/>
              <a:rect l="l" t="t" r="r" b="b"/>
              <a:pathLst>
                <a:path w="87850" h="48014" extrusionOk="0">
                  <a:moveTo>
                    <a:pt x="23441" y="607"/>
                  </a:moveTo>
                  <a:cubicBezTo>
                    <a:pt x="25952" y="607"/>
                    <a:pt x="28469" y="1077"/>
                    <a:pt x="30886" y="2020"/>
                  </a:cubicBezTo>
                  <a:cubicBezTo>
                    <a:pt x="36933" y="4379"/>
                    <a:pt x="41404" y="9324"/>
                    <a:pt x="43154" y="15588"/>
                  </a:cubicBezTo>
                  <a:cubicBezTo>
                    <a:pt x="43973" y="18519"/>
                    <a:pt x="46185" y="20943"/>
                    <a:pt x="49071" y="22068"/>
                  </a:cubicBezTo>
                  <a:lnTo>
                    <a:pt x="53655" y="23857"/>
                  </a:lnTo>
                  <a:lnTo>
                    <a:pt x="52710" y="26273"/>
                  </a:lnTo>
                  <a:cubicBezTo>
                    <a:pt x="52651" y="26429"/>
                    <a:pt x="52727" y="26604"/>
                    <a:pt x="52882" y="26665"/>
                  </a:cubicBezTo>
                  <a:lnTo>
                    <a:pt x="81035" y="37648"/>
                  </a:lnTo>
                  <a:cubicBezTo>
                    <a:pt x="82264" y="38124"/>
                    <a:pt x="83309" y="38983"/>
                    <a:pt x="84014" y="40097"/>
                  </a:cubicBezTo>
                  <a:lnTo>
                    <a:pt x="86767" y="44432"/>
                  </a:lnTo>
                  <a:cubicBezTo>
                    <a:pt x="87126" y="44995"/>
                    <a:pt x="86851" y="45743"/>
                    <a:pt x="86214" y="45943"/>
                  </a:cubicBezTo>
                  <a:lnTo>
                    <a:pt x="82337" y="47154"/>
                  </a:lnTo>
                  <a:cubicBezTo>
                    <a:pt x="81791" y="47324"/>
                    <a:pt x="81231" y="47408"/>
                    <a:pt x="80676" y="47408"/>
                  </a:cubicBezTo>
                  <a:cubicBezTo>
                    <a:pt x="79248" y="47408"/>
                    <a:pt x="77851" y="46858"/>
                    <a:pt x="76796" y="45833"/>
                  </a:cubicBezTo>
                  <a:lnTo>
                    <a:pt x="76452" y="45501"/>
                  </a:lnTo>
                  <a:cubicBezTo>
                    <a:pt x="74909" y="43997"/>
                    <a:pt x="72841" y="43153"/>
                    <a:pt x="70686" y="43147"/>
                  </a:cubicBezTo>
                  <a:lnTo>
                    <a:pt x="66948" y="43130"/>
                  </a:lnTo>
                  <a:lnTo>
                    <a:pt x="64191" y="40486"/>
                  </a:lnTo>
                  <a:cubicBezTo>
                    <a:pt x="62848" y="39197"/>
                    <a:pt x="61078" y="38508"/>
                    <a:pt x="59272" y="38508"/>
                  </a:cubicBezTo>
                  <a:cubicBezTo>
                    <a:pt x="58547" y="38508"/>
                    <a:pt x="57817" y="38619"/>
                    <a:pt x="57106" y="38846"/>
                  </a:cubicBezTo>
                  <a:lnTo>
                    <a:pt x="56070" y="39177"/>
                  </a:lnTo>
                  <a:lnTo>
                    <a:pt x="49068" y="36446"/>
                  </a:lnTo>
                  <a:cubicBezTo>
                    <a:pt x="49032" y="36433"/>
                    <a:pt x="48995" y="36426"/>
                    <a:pt x="48957" y="36426"/>
                  </a:cubicBezTo>
                  <a:cubicBezTo>
                    <a:pt x="48916" y="36426"/>
                    <a:pt x="48875" y="36434"/>
                    <a:pt x="48836" y="36452"/>
                  </a:cubicBezTo>
                  <a:cubicBezTo>
                    <a:pt x="48762" y="36483"/>
                    <a:pt x="48705" y="36544"/>
                    <a:pt x="48676" y="36618"/>
                  </a:cubicBezTo>
                  <a:lnTo>
                    <a:pt x="47557" y="39485"/>
                  </a:lnTo>
                  <a:lnTo>
                    <a:pt x="42975" y="37697"/>
                  </a:lnTo>
                  <a:cubicBezTo>
                    <a:pt x="41831" y="37251"/>
                    <a:pt x="40631" y="37030"/>
                    <a:pt x="39428" y="37030"/>
                  </a:cubicBezTo>
                  <a:cubicBezTo>
                    <a:pt x="37588" y="37030"/>
                    <a:pt x="35739" y="37546"/>
                    <a:pt x="34066" y="38561"/>
                  </a:cubicBezTo>
                  <a:cubicBezTo>
                    <a:pt x="30813" y="40535"/>
                    <a:pt x="27140" y="41533"/>
                    <a:pt x="23452" y="41533"/>
                  </a:cubicBezTo>
                  <a:cubicBezTo>
                    <a:pt x="20504" y="41533"/>
                    <a:pt x="17545" y="40895"/>
                    <a:pt x="14782" y="39608"/>
                  </a:cubicBezTo>
                  <a:cubicBezTo>
                    <a:pt x="5335" y="35212"/>
                    <a:pt x="675" y="24066"/>
                    <a:pt x="4173" y="14236"/>
                  </a:cubicBezTo>
                  <a:cubicBezTo>
                    <a:pt x="6046" y="8968"/>
                    <a:pt x="9872" y="4791"/>
                    <a:pt x="14950" y="2471"/>
                  </a:cubicBezTo>
                  <a:cubicBezTo>
                    <a:pt x="17666" y="1230"/>
                    <a:pt x="20550" y="607"/>
                    <a:pt x="23441" y="607"/>
                  </a:cubicBezTo>
                  <a:close/>
                  <a:moveTo>
                    <a:pt x="23441" y="1"/>
                  </a:moveTo>
                  <a:cubicBezTo>
                    <a:pt x="20464" y="1"/>
                    <a:pt x="17494" y="642"/>
                    <a:pt x="14697" y="1921"/>
                  </a:cubicBezTo>
                  <a:cubicBezTo>
                    <a:pt x="9471" y="4308"/>
                    <a:pt x="5530" y="8609"/>
                    <a:pt x="3602" y="14033"/>
                  </a:cubicBezTo>
                  <a:cubicBezTo>
                    <a:pt x="1" y="24154"/>
                    <a:pt x="4800" y="35630"/>
                    <a:pt x="14525" y="40158"/>
                  </a:cubicBezTo>
                  <a:cubicBezTo>
                    <a:pt x="17369" y="41482"/>
                    <a:pt x="20415" y="42138"/>
                    <a:pt x="23451" y="42138"/>
                  </a:cubicBezTo>
                  <a:cubicBezTo>
                    <a:pt x="27248" y="42138"/>
                    <a:pt x="31029" y="41111"/>
                    <a:pt x="34380" y="39080"/>
                  </a:cubicBezTo>
                  <a:cubicBezTo>
                    <a:pt x="35956" y="38123"/>
                    <a:pt x="37697" y="37637"/>
                    <a:pt x="39428" y="37637"/>
                  </a:cubicBezTo>
                  <a:cubicBezTo>
                    <a:pt x="40557" y="37637"/>
                    <a:pt x="41681" y="37843"/>
                    <a:pt x="42753" y="38262"/>
                  </a:cubicBezTo>
                  <a:lnTo>
                    <a:pt x="47619" y="40159"/>
                  </a:lnTo>
                  <a:cubicBezTo>
                    <a:pt x="47655" y="40173"/>
                    <a:pt x="47692" y="40180"/>
                    <a:pt x="47728" y="40180"/>
                  </a:cubicBezTo>
                  <a:cubicBezTo>
                    <a:pt x="47850" y="40180"/>
                    <a:pt x="47965" y="40107"/>
                    <a:pt x="48012" y="39987"/>
                  </a:cubicBezTo>
                  <a:lnTo>
                    <a:pt x="49129" y="37121"/>
                  </a:lnTo>
                  <a:lnTo>
                    <a:pt x="55949" y="39782"/>
                  </a:lnTo>
                  <a:cubicBezTo>
                    <a:pt x="55984" y="39795"/>
                    <a:pt x="56022" y="39802"/>
                    <a:pt x="56059" y="39802"/>
                  </a:cubicBezTo>
                  <a:cubicBezTo>
                    <a:pt x="56090" y="39802"/>
                    <a:pt x="56122" y="39797"/>
                    <a:pt x="56152" y="39787"/>
                  </a:cubicBezTo>
                  <a:lnTo>
                    <a:pt x="57289" y="39423"/>
                  </a:lnTo>
                  <a:cubicBezTo>
                    <a:pt x="57940" y="39215"/>
                    <a:pt x="58608" y="39113"/>
                    <a:pt x="59271" y="39113"/>
                  </a:cubicBezTo>
                  <a:cubicBezTo>
                    <a:pt x="60924" y="39113"/>
                    <a:pt x="62543" y="39744"/>
                    <a:pt x="63772" y="40924"/>
                  </a:cubicBezTo>
                  <a:lnTo>
                    <a:pt x="66616" y="43649"/>
                  </a:lnTo>
                  <a:cubicBezTo>
                    <a:pt x="66672" y="43704"/>
                    <a:pt x="66746" y="43734"/>
                    <a:pt x="66824" y="43734"/>
                  </a:cubicBezTo>
                  <a:lnTo>
                    <a:pt x="70683" y="43752"/>
                  </a:lnTo>
                  <a:cubicBezTo>
                    <a:pt x="72681" y="43759"/>
                    <a:pt x="74599" y="44541"/>
                    <a:pt x="76030" y="45935"/>
                  </a:cubicBezTo>
                  <a:lnTo>
                    <a:pt x="76373" y="46268"/>
                  </a:lnTo>
                  <a:cubicBezTo>
                    <a:pt x="77525" y="47387"/>
                    <a:pt x="79068" y="48013"/>
                    <a:pt x="80674" y="48013"/>
                  </a:cubicBezTo>
                  <a:cubicBezTo>
                    <a:pt x="81299" y="48012"/>
                    <a:pt x="81922" y="47917"/>
                    <a:pt x="82518" y="47731"/>
                  </a:cubicBezTo>
                  <a:lnTo>
                    <a:pt x="86395" y="46519"/>
                  </a:lnTo>
                  <a:cubicBezTo>
                    <a:pt x="87412" y="46202"/>
                    <a:pt x="87850" y="45005"/>
                    <a:pt x="87278" y="44105"/>
                  </a:cubicBezTo>
                  <a:lnTo>
                    <a:pt x="84525" y="39772"/>
                  </a:lnTo>
                  <a:cubicBezTo>
                    <a:pt x="83751" y="38548"/>
                    <a:pt x="82605" y="37605"/>
                    <a:pt x="81256" y="37083"/>
                  </a:cubicBezTo>
                  <a:lnTo>
                    <a:pt x="53385" y="26211"/>
                  </a:lnTo>
                  <a:lnTo>
                    <a:pt x="54328" y="23795"/>
                  </a:lnTo>
                  <a:cubicBezTo>
                    <a:pt x="54389" y="23639"/>
                    <a:pt x="54312" y="23463"/>
                    <a:pt x="54156" y="23402"/>
                  </a:cubicBezTo>
                  <a:lnTo>
                    <a:pt x="49289" y="21504"/>
                  </a:lnTo>
                  <a:cubicBezTo>
                    <a:pt x="46581" y="20447"/>
                    <a:pt x="44505" y="18174"/>
                    <a:pt x="43736" y="15425"/>
                  </a:cubicBezTo>
                  <a:cubicBezTo>
                    <a:pt x="41935" y="8975"/>
                    <a:pt x="37333" y="3884"/>
                    <a:pt x="31106" y="1456"/>
                  </a:cubicBezTo>
                  <a:cubicBezTo>
                    <a:pt x="28617" y="485"/>
                    <a:pt x="26026" y="1"/>
                    <a:pt x="23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4509900" y="1092275"/>
              <a:ext cx="780875" cy="313250"/>
            </a:xfrm>
            <a:custGeom>
              <a:avLst/>
              <a:gdLst/>
              <a:ahLst/>
              <a:cxnLst/>
              <a:rect l="l" t="t" r="r" b="b"/>
              <a:pathLst>
                <a:path w="31235" h="12530" extrusionOk="0">
                  <a:moveTo>
                    <a:pt x="345" y="1"/>
                  </a:moveTo>
                  <a:cubicBezTo>
                    <a:pt x="224" y="1"/>
                    <a:pt x="109" y="74"/>
                    <a:pt x="63" y="194"/>
                  </a:cubicBezTo>
                  <a:cubicBezTo>
                    <a:pt x="0" y="352"/>
                    <a:pt x="81" y="530"/>
                    <a:pt x="240" y="589"/>
                  </a:cubicBezTo>
                  <a:lnTo>
                    <a:pt x="30799" y="12509"/>
                  </a:lnTo>
                  <a:cubicBezTo>
                    <a:pt x="30834" y="12523"/>
                    <a:pt x="30872" y="12530"/>
                    <a:pt x="30910" y="12530"/>
                  </a:cubicBezTo>
                  <a:cubicBezTo>
                    <a:pt x="31056" y="12530"/>
                    <a:pt x="31181" y="12427"/>
                    <a:pt x="31207" y="12283"/>
                  </a:cubicBezTo>
                  <a:cubicBezTo>
                    <a:pt x="31234" y="12140"/>
                    <a:pt x="31155" y="11997"/>
                    <a:pt x="31019" y="11945"/>
                  </a:cubicBezTo>
                  <a:lnTo>
                    <a:pt x="460" y="24"/>
                  </a:lnTo>
                  <a:cubicBezTo>
                    <a:pt x="422" y="8"/>
                    <a:pt x="383"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4230200" y="1003925"/>
              <a:ext cx="237625" cy="193250"/>
            </a:xfrm>
            <a:custGeom>
              <a:avLst/>
              <a:gdLst/>
              <a:ahLst/>
              <a:cxnLst/>
              <a:rect l="l" t="t" r="r" b="b"/>
              <a:pathLst>
                <a:path w="9505" h="7730" extrusionOk="0">
                  <a:moveTo>
                    <a:pt x="2473" y="0"/>
                  </a:moveTo>
                  <a:cubicBezTo>
                    <a:pt x="2351" y="0"/>
                    <a:pt x="2237" y="74"/>
                    <a:pt x="2191" y="193"/>
                  </a:cubicBezTo>
                  <a:lnTo>
                    <a:pt x="62" y="5649"/>
                  </a:lnTo>
                  <a:cubicBezTo>
                    <a:pt x="1" y="5806"/>
                    <a:pt x="79" y="5981"/>
                    <a:pt x="234" y="6043"/>
                  </a:cubicBezTo>
                  <a:lnTo>
                    <a:pt x="4504" y="7708"/>
                  </a:lnTo>
                  <a:cubicBezTo>
                    <a:pt x="4539" y="7721"/>
                    <a:pt x="4577" y="7729"/>
                    <a:pt x="4615" y="7729"/>
                  </a:cubicBezTo>
                  <a:lnTo>
                    <a:pt x="4615" y="7728"/>
                  </a:lnTo>
                  <a:cubicBezTo>
                    <a:pt x="4615" y="7728"/>
                    <a:pt x="4616" y="7728"/>
                    <a:pt x="4617" y="7728"/>
                  </a:cubicBezTo>
                  <a:cubicBezTo>
                    <a:pt x="4762" y="7728"/>
                    <a:pt x="4886" y="7624"/>
                    <a:pt x="4913" y="7482"/>
                  </a:cubicBezTo>
                  <a:cubicBezTo>
                    <a:pt x="4940" y="7338"/>
                    <a:pt x="4861" y="7196"/>
                    <a:pt x="4725" y="7143"/>
                  </a:cubicBezTo>
                  <a:lnTo>
                    <a:pt x="736" y="5588"/>
                  </a:lnTo>
                  <a:lnTo>
                    <a:pt x="2646" y="695"/>
                  </a:lnTo>
                  <a:lnTo>
                    <a:pt x="9045" y="3192"/>
                  </a:lnTo>
                  <a:cubicBezTo>
                    <a:pt x="9083" y="3208"/>
                    <a:pt x="9122" y="3215"/>
                    <a:pt x="9161" y="3215"/>
                  </a:cubicBezTo>
                  <a:cubicBezTo>
                    <a:pt x="9282" y="3215"/>
                    <a:pt x="9397" y="3142"/>
                    <a:pt x="9443" y="3023"/>
                  </a:cubicBezTo>
                  <a:cubicBezTo>
                    <a:pt x="9505" y="2865"/>
                    <a:pt x="9425" y="2687"/>
                    <a:pt x="9265" y="2628"/>
                  </a:cubicBezTo>
                  <a:lnTo>
                    <a:pt x="2583" y="21"/>
                  </a:lnTo>
                  <a:cubicBezTo>
                    <a:pt x="2547" y="7"/>
                    <a:pt x="2510" y="0"/>
                    <a:pt x="2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4248275" y="790575"/>
              <a:ext cx="717675" cy="399425"/>
            </a:xfrm>
            <a:custGeom>
              <a:avLst/>
              <a:gdLst/>
              <a:ahLst/>
              <a:cxnLst/>
              <a:rect l="l" t="t" r="r" b="b"/>
              <a:pathLst>
                <a:path w="28707" h="15977" extrusionOk="0">
                  <a:moveTo>
                    <a:pt x="2072" y="0"/>
                  </a:moveTo>
                  <a:cubicBezTo>
                    <a:pt x="1951" y="0"/>
                    <a:pt x="1836" y="74"/>
                    <a:pt x="1790" y="194"/>
                  </a:cubicBezTo>
                  <a:lnTo>
                    <a:pt x="60" y="4625"/>
                  </a:lnTo>
                  <a:cubicBezTo>
                    <a:pt x="0" y="4781"/>
                    <a:pt x="77" y="4957"/>
                    <a:pt x="233" y="5018"/>
                  </a:cubicBezTo>
                  <a:lnTo>
                    <a:pt x="28271" y="15954"/>
                  </a:lnTo>
                  <a:cubicBezTo>
                    <a:pt x="28305" y="15969"/>
                    <a:pt x="28343" y="15975"/>
                    <a:pt x="28381" y="15975"/>
                  </a:cubicBezTo>
                  <a:lnTo>
                    <a:pt x="28381" y="15977"/>
                  </a:lnTo>
                  <a:cubicBezTo>
                    <a:pt x="28527" y="15977"/>
                    <a:pt x="28652" y="15872"/>
                    <a:pt x="28679" y="15729"/>
                  </a:cubicBezTo>
                  <a:cubicBezTo>
                    <a:pt x="28706" y="15586"/>
                    <a:pt x="28627" y="15444"/>
                    <a:pt x="28491" y="15392"/>
                  </a:cubicBezTo>
                  <a:lnTo>
                    <a:pt x="735" y="4563"/>
                  </a:lnTo>
                  <a:lnTo>
                    <a:pt x="2244" y="696"/>
                  </a:lnTo>
                  <a:lnTo>
                    <a:pt x="9093" y="3368"/>
                  </a:lnTo>
                  <a:cubicBezTo>
                    <a:pt x="9131" y="3384"/>
                    <a:pt x="9170" y="3391"/>
                    <a:pt x="9209" y="3391"/>
                  </a:cubicBezTo>
                  <a:cubicBezTo>
                    <a:pt x="9330" y="3391"/>
                    <a:pt x="9444" y="3318"/>
                    <a:pt x="9491" y="3199"/>
                  </a:cubicBezTo>
                  <a:cubicBezTo>
                    <a:pt x="9553" y="3040"/>
                    <a:pt x="9472" y="2863"/>
                    <a:pt x="9313" y="2804"/>
                  </a:cubicBezTo>
                  <a:lnTo>
                    <a:pt x="2182" y="21"/>
                  </a:lnTo>
                  <a:cubicBezTo>
                    <a:pt x="2146" y="7"/>
                    <a:pt x="210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5012325" y="1199425"/>
              <a:ext cx="293425" cy="123125"/>
            </a:xfrm>
            <a:custGeom>
              <a:avLst/>
              <a:gdLst/>
              <a:ahLst/>
              <a:cxnLst/>
              <a:rect l="l" t="t" r="r" b="b"/>
              <a:pathLst>
                <a:path w="11737" h="4925" extrusionOk="0">
                  <a:moveTo>
                    <a:pt x="341" y="1"/>
                  </a:moveTo>
                  <a:cubicBezTo>
                    <a:pt x="220" y="1"/>
                    <a:pt x="106" y="74"/>
                    <a:pt x="60" y="193"/>
                  </a:cubicBezTo>
                  <a:cubicBezTo>
                    <a:pt x="0" y="347"/>
                    <a:pt x="74" y="521"/>
                    <a:pt x="227" y="584"/>
                  </a:cubicBezTo>
                  <a:lnTo>
                    <a:pt x="11301" y="4903"/>
                  </a:lnTo>
                  <a:cubicBezTo>
                    <a:pt x="11336" y="4916"/>
                    <a:pt x="11373" y="4924"/>
                    <a:pt x="11411" y="4924"/>
                  </a:cubicBezTo>
                  <a:cubicBezTo>
                    <a:pt x="11556" y="4924"/>
                    <a:pt x="11681" y="4821"/>
                    <a:pt x="11709" y="4678"/>
                  </a:cubicBezTo>
                  <a:cubicBezTo>
                    <a:pt x="11736" y="4535"/>
                    <a:pt x="11657" y="4393"/>
                    <a:pt x="11521" y="4339"/>
                  </a:cubicBezTo>
                  <a:lnTo>
                    <a:pt x="447" y="20"/>
                  </a:lnTo>
                  <a:cubicBezTo>
                    <a:pt x="412" y="7"/>
                    <a:pt x="376"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3389750" y="542875"/>
              <a:ext cx="292875" cy="292875"/>
            </a:xfrm>
            <a:custGeom>
              <a:avLst/>
              <a:gdLst/>
              <a:ahLst/>
              <a:cxnLst/>
              <a:rect l="l" t="t" r="r" b="b"/>
              <a:pathLst>
                <a:path w="11715" h="11715" extrusionOk="0">
                  <a:moveTo>
                    <a:pt x="5858" y="1"/>
                  </a:moveTo>
                  <a:cubicBezTo>
                    <a:pt x="4304" y="1"/>
                    <a:pt x="2815" y="618"/>
                    <a:pt x="1716" y="1717"/>
                  </a:cubicBezTo>
                  <a:cubicBezTo>
                    <a:pt x="618" y="2815"/>
                    <a:pt x="0" y="4305"/>
                    <a:pt x="0" y="5858"/>
                  </a:cubicBezTo>
                  <a:cubicBezTo>
                    <a:pt x="0" y="7412"/>
                    <a:pt x="618" y="8902"/>
                    <a:pt x="1716" y="9999"/>
                  </a:cubicBezTo>
                  <a:cubicBezTo>
                    <a:pt x="2815" y="11097"/>
                    <a:pt x="4304" y="11715"/>
                    <a:pt x="5858" y="11715"/>
                  </a:cubicBezTo>
                  <a:cubicBezTo>
                    <a:pt x="7410" y="11715"/>
                    <a:pt x="8900" y="11097"/>
                    <a:pt x="9999" y="9999"/>
                  </a:cubicBezTo>
                  <a:cubicBezTo>
                    <a:pt x="11097" y="8902"/>
                    <a:pt x="11714" y="7412"/>
                    <a:pt x="11714" y="5858"/>
                  </a:cubicBezTo>
                  <a:cubicBezTo>
                    <a:pt x="11714" y="4305"/>
                    <a:pt x="11097" y="2815"/>
                    <a:pt x="9999" y="1717"/>
                  </a:cubicBezTo>
                  <a:cubicBezTo>
                    <a:pt x="8900" y="618"/>
                    <a:pt x="7410" y="1"/>
                    <a:pt x="5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3374225" y="535300"/>
              <a:ext cx="326825" cy="308100"/>
            </a:xfrm>
            <a:custGeom>
              <a:avLst/>
              <a:gdLst/>
              <a:ahLst/>
              <a:cxnLst/>
              <a:rect l="l" t="t" r="r" b="b"/>
              <a:pathLst>
                <a:path w="13073" h="12324" extrusionOk="0">
                  <a:moveTo>
                    <a:pt x="6486" y="607"/>
                  </a:moveTo>
                  <a:cubicBezTo>
                    <a:pt x="7173" y="607"/>
                    <a:pt x="7856" y="736"/>
                    <a:pt x="8496" y="987"/>
                  </a:cubicBezTo>
                  <a:cubicBezTo>
                    <a:pt x="10589" y="1804"/>
                    <a:pt x="11984" y="3800"/>
                    <a:pt x="12031" y="6047"/>
                  </a:cubicBezTo>
                  <a:cubicBezTo>
                    <a:pt x="12078" y="8292"/>
                    <a:pt x="10766" y="10345"/>
                    <a:pt x="8709" y="11248"/>
                  </a:cubicBezTo>
                  <a:cubicBezTo>
                    <a:pt x="7991" y="11563"/>
                    <a:pt x="7232" y="11716"/>
                    <a:pt x="6479" y="11716"/>
                  </a:cubicBezTo>
                  <a:cubicBezTo>
                    <a:pt x="5073" y="11716"/>
                    <a:pt x="3688" y="11182"/>
                    <a:pt x="2632" y="10170"/>
                  </a:cubicBezTo>
                  <a:cubicBezTo>
                    <a:pt x="1012" y="8613"/>
                    <a:pt x="487" y="6235"/>
                    <a:pt x="1304" y="4143"/>
                  </a:cubicBezTo>
                  <a:cubicBezTo>
                    <a:pt x="2159" y="1951"/>
                    <a:pt x="4263" y="607"/>
                    <a:pt x="6484" y="607"/>
                  </a:cubicBezTo>
                  <a:close/>
                  <a:moveTo>
                    <a:pt x="6486" y="1"/>
                  </a:moveTo>
                  <a:cubicBezTo>
                    <a:pt x="4021" y="1"/>
                    <a:pt x="1689" y="1492"/>
                    <a:pt x="740" y="3923"/>
                  </a:cubicBezTo>
                  <a:cubicBezTo>
                    <a:pt x="0" y="5819"/>
                    <a:pt x="245" y="7957"/>
                    <a:pt x="1394" y="9637"/>
                  </a:cubicBezTo>
                  <a:cubicBezTo>
                    <a:pt x="2541" y="11318"/>
                    <a:pt x="4445" y="12324"/>
                    <a:pt x="6480" y="12324"/>
                  </a:cubicBezTo>
                  <a:cubicBezTo>
                    <a:pt x="9440" y="12320"/>
                    <a:pt x="11980" y="10210"/>
                    <a:pt x="12527" y="7299"/>
                  </a:cubicBezTo>
                  <a:cubicBezTo>
                    <a:pt x="13072" y="4390"/>
                    <a:pt x="11473" y="1502"/>
                    <a:pt x="8716" y="422"/>
                  </a:cubicBezTo>
                  <a:cubicBezTo>
                    <a:pt x="7984" y="136"/>
                    <a:pt x="7229" y="1"/>
                    <a:pt x="6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409050" y="549675"/>
              <a:ext cx="277925" cy="288525"/>
            </a:xfrm>
            <a:custGeom>
              <a:avLst/>
              <a:gdLst/>
              <a:ahLst/>
              <a:cxnLst/>
              <a:rect l="l" t="t" r="r" b="b"/>
              <a:pathLst>
                <a:path w="11117" h="11541" extrusionOk="0">
                  <a:moveTo>
                    <a:pt x="5877" y="1"/>
                  </a:moveTo>
                  <a:cubicBezTo>
                    <a:pt x="5085" y="1"/>
                    <a:pt x="4284" y="187"/>
                    <a:pt x="3535" y="556"/>
                  </a:cubicBezTo>
                  <a:cubicBezTo>
                    <a:pt x="2203" y="1209"/>
                    <a:pt x="1139" y="2387"/>
                    <a:pt x="578" y="3827"/>
                  </a:cubicBezTo>
                  <a:cubicBezTo>
                    <a:pt x="15" y="5268"/>
                    <a:pt x="1" y="6855"/>
                    <a:pt x="539" y="8238"/>
                  </a:cubicBezTo>
                  <a:cubicBezTo>
                    <a:pt x="1075" y="9621"/>
                    <a:pt x="2118" y="10687"/>
                    <a:pt x="3440" y="11203"/>
                  </a:cubicBezTo>
                  <a:cubicBezTo>
                    <a:pt x="4018" y="11428"/>
                    <a:pt x="4627" y="11540"/>
                    <a:pt x="5242" y="11540"/>
                  </a:cubicBezTo>
                  <a:cubicBezTo>
                    <a:pt x="6034" y="11540"/>
                    <a:pt x="6834" y="11354"/>
                    <a:pt x="7584" y="10985"/>
                  </a:cubicBezTo>
                  <a:cubicBezTo>
                    <a:pt x="8915" y="10332"/>
                    <a:pt x="9979" y="9154"/>
                    <a:pt x="10541" y="7714"/>
                  </a:cubicBezTo>
                  <a:cubicBezTo>
                    <a:pt x="11103" y="6274"/>
                    <a:pt x="11117" y="4686"/>
                    <a:pt x="10580" y="3303"/>
                  </a:cubicBezTo>
                  <a:cubicBezTo>
                    <a:pt x="10044" y="1920"/>
                    <a:pt x="8999" y="854"/>
                    <a:pt x="7678" y="338"/>
                  </a:cubicBezTo>
                  <a:cubicBezTo>
                    <a:pt x="7101" y="113"/>
                    <a:pt x="6491" y="1"/>
                    <a:pt x="5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387675" y="544725"/>
              <a:ext cx="320775" cy="298450"/>
            </a:xfrm>
            <a:custGeom>
              <a:avLst/>
              <a:gdLst/>
              <a:ahLst/>
              <a:cxnLst/>
              <a:rect l="l" t="t" r="r" b="b"/>
              <a:pathLst>
                <a:path w="12831" h="11938" extrusionOk="0">
                  <a:moveTo>
                    <a:pt x="6909" y="596"/>
                  </a:moveTo>
                  <a:cubicBezTo>
                    <a:pt x="7413" y="596"/>
                    <a:pt x="7915" y="668"/>
                    <a:pt x="8401" y="808"/>
                  </a:cubicBezTo>
                  <a:cubicBezTo>
                    <a:pt x="10960" y="2070"/>
                    <a:pt x="12153" y="5142"/>
                    <a:pt x="11115" y="7803"/>
                  </a:cubicBezTo>
                  <a:cubicBezTo>
                    <a:pt x="10267" y="9976"/>
                    <a:pt x="8140" y="11343"/>
                    <a:pt x="5923" y="11343"/>
                  </a:cubicBezTo>
                  <a:cubicBezTo>
                    <a:pt x="5425" y="11343"/>
                    <a:pt x="4923" y="11274"/>
                    <a:pt x="4430" y="11130"/>
                  </a:cubicBezTo>
                  <a:cubicBezTo>
                    <a:pt x="1870" y="9868"/>
                    <a:pt x="679" y="6796"/>
                    <a:pt x="1715" y="4136"/>
                  </a:cubicBezTo>
                  <a:cubicBezTo>
                    <a:pt x="2563" y="1963"/>
                    <a:pt x="4691" y="596"/>
                    <a:pt x="6909" y="596"/>
                  </a:cubicBezTo>
                  <a:close/>
                  <a:moveTo>
                    <a:pt x="6911" y="1"/>
                  </a:moveTo>
                  <a:cubicBezTo>
                    <a:pt x="4433" y="1"/>
                    <a:pt x="2088" y="1516"/>
                    <a:pt x="1151" y="3915"/>
                  </a:cubicBezTo>
                  <a:cubicBezTo>
                    <a:pt x="0" y="6866"/>
                    <a:pt x="1323" y="10273"/>
                    <a:pt x="4210" y="11693"/>
                  </a:cubicBezTo>
                  <a:cubicBezTo>
                    <a:pt x="4761" y="11854"/>
                    <a:pt x="5331" y="11937"/>
                    <a:pt x="5904" y="11937"/>
                  </a:cubicBezTo>
                  <a:cubicBezTo>
                    <a:pt x="5909" y="11937"/>
                    <a:pt x="5913" y="11937"/>
                    <a:pt x="5918" y="11937"/>
                  </a:cubicBezTo>
                  <a:cubicBezTo>
                    <a:pt x="8396" y="11937"/>
                    <a:pt x="10743" y="10423"/>
                    <a:pt x="11679" y="8023"/>
                  </a:cubicBezTo>
                  <a:cubicBezTo>
                    <a:pt x="12830" y="5072"/>
                    <a:pt x="11507" y="1665"/>
                    <a:pt x="8620" y="247"/>
                  </a:cubicBezTo>
                  <a:cubicBezTo>
                    <a:pt x="8054" y="80"/>
                    <a:pt x="7479" y="1"/>
                    <a:pt x="6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423825" y="641300"/>
              <a:ext cx="784350" cy="594650"/>
            </a:xfrm>
            <a:custGeom>
              <a:avLst/>
              <a:gdLst/>
              <a:ahLst/>
              <a:cxnLst/>
              <a:rect l="l" t="t" r="r" b="b"/>
              <a:pathLst>
                <a:path w="31374" h="23786" extrusionOk="0">
                  <a:moveTo>
                    <a:pt x="30102" y="0"/>
                  </a:moveTo>
                  <a:cubicBezTo>
                    <a:pt x="30077" y="0"/>
                    <a:pt x="30052" y="3"/>
                    <a:pt x="30027" y="9"/>
                  </a:cubicBezTo>
                  <a:cubicBezTo>
                    <a:pt x="29871" y="50"/>
                    <a:pt x="29773" y="205"/>
                    <a:pt x="29805" y="362"/>
                  </a:cubicBezTo>
                  <a:cubicBezTo>
                    <a:pt x="30758" y="4080"/>
                    <a:pt x="30521" y="7942"/>
                    <a:pt x="29121" y="11528"/>
                  </a:cubicBezTo>
                  <a:cubicBezTo>
                    <a:pt x="27346" y="16078"/>
                    <a:pt x="23907" y="19666"/>
                    <a:pt x="19432" y="21628"/>
                  </a:cubicBezTo>
                  <a:cubicBezTo>
                    <a:pt x="17078" y="22661"/>
                    <a:pt x="14586" y="23178"/>
                    <a:pt x="12090" y="23178"/>
                  </a:cubicBezTo>
                  <a:cubicBezTo>
                    <a:pt x="9844" y="23178"/>
                    <a:pt x="7595" y="22759"/>
                    <a:pt x="5440" y="21919"/>
                  </a:cubicBezTo>
                  <a:cubicBezTo>
                    <a:pt x="3667" y="21229"/>
                    <a:pt x="2013" y="20266"/>
                    <a:pt x="536" y="19067"/>
                  </a:cubicBezTo>
                  <a:cubicBezTo>
                    <a:pt x="480" y="19019"/>
                    <a:pt x="410" y="18996"/>
                    <a:pt x="342" y="18996"/>
                  </a:cubicBezTo>
                  <a:cubicBezTo>
                    <a:pt x="254" y="18996"/>
                    <a:pt x="167" y="19034"/>
                    <a:pt x="108" y="19107"/>
                  </a:cubicBezTo>
                  <a:cubicBezTo>
                    <a:pt x="1" y="19239"/>
                    <a:pt x="22" y="19432"/>
                    <a:pt x="155" y="19536"/>
                  </a:cubicBezTo>
                  <a:cubicBezTo>
                    <a:pt x="1680" y="20776"/>
                    <a:pt x="3388" y="21770"/>
                    <a:pt x="5220" y="22483"/>
                  </a:cubicBezTo>
                  <a:cubicBezTo>
                    <a:pt x="7447" y="23351"/>
                    <a:pt x="9771" y="23785"/>
                    <a:pt x="12091" y="23785"/>
                  </a:cubicBezTo>
                  <a:cubicBezTo>
                    <a:pt x="14670" y="23785"/>
                    <a:pt x="17244" y="23251"/>
                    <a:pt x="19674" y="22182"/>
                  </a:cubicBezTo>
                  <a:cubicBezTo>
                    <a:pt x="24295" y="20156"/>
                    <a:pt x="27850" y="16449"/>
                    <a:pt x="29685" y="11748"/>
                  </a:cubicBezTo>
                  <a:cubicBezTo>
                    <a:pt x="31130" y="8042"/>
                    <a:pt x="31374" y="4054"/>
                    <a:pt x="30391" y="213"/>
                  </a:cubicBezTo>
                  <a:cubicBezTo>
                    <a:pt x="30350" y="83"/>
                    <a:pt x="30231" y="0"/>
                    <a:pt x="30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238175" y="688775"/>
              <a:ext cx="151500" cy="392200"/>
            </a:xfrm>
            <a:custGeom>
              <a:avLst/>
              <a:gdLst/>
              <a:ahLst/>
              <a:cxnLst/>
              <a:rect l="l" t="t" r="r" b="b"/>
              <a:pathLst>
                <a:path w="6060" h="15688" extrusionOk="0">
                  <a:moveTo>
                    <a:pt x="1110" y="0"/>
                  </a:moveTo>
                  <a:cubicBezTo>
                    <a:pt x="963" y="0"/>
                    <a:pt x="834" y="109"/>
                    <a:pt x="813" y="259"/>
                  </a:cubicBezTo>
                  <a:cubicBezTo>
                    <a:pt x="0" y="5806"/>
                    <a:pt x="1684" y="11392"/>
                    <a:pt x="5433" y="15587"/>
                  </a:cubicBezTo>
                  <a:cubicBezTo>
                    <a:pt x="5490" y="15651"/>
                    <a:pt x="5572" y="15687"/>
                    <a:pt x="5658" y="15687"/>
                  </a:cubicBezTo>
                  <a:cubicBezTo>
                    <a:pt x="5920" y="15687"/>
                    <a:pt x="6060" y="15379"/>
                    <a:pt x="5885" y="15183"/>
                  </a:cubicBezTo>
                  <a:cubicBezTo>
                    <a:pt x="2256" y="11124"/>
                    <a:pt x="626" y="5716"/>
                    <a:pt x="1413" y="348"/>
                  </a:cubicBezTo>
                  <a:cubicBezTo>
                    <a:pt x="1436" y="182"/>
                    <a:pt x="1322" y="29"/>
                    <a:pt x="1156" y="4"/>
                  </a:cubicBezTo>
                  <a:cubicBezTo>
                    <a:pt x="1141" y="2"/>
                    <a:pt x="1125"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64075" y="291050"/>
              <a:ext cx="826975" cy="377825"/>
            </a:xfrm>
            <a:custGeom>
              <a:avLst/>
              <a:gdLst/>
              <a:ahLst/>
              <a:cxnLst/>
              <a:rect l="l" t="t" r="r" b="b"/>
              <a:pathLst>
                <a:path w="33079" h="15113" extrusionOk="0">
                  <a:moveTo>
                    <a:pt x="18499" y="0"/>
                  </a:moveTo>
                  <a:cubicBezTo>
                    <a:pt x="10938" y="0"/>
                    <a:pt x="3785" y="4570"/>
                    <a:pt x="876" y="12027"/>
                  </a:cubicBezTo>
                  <a:cubicBezTo>
                    <a:pt x="531" y="12910"/>
                    <a:pt x="252" y="13818"/>
                    <a:pt x="42" y="14744"/>
                  </a:cubicBezTo>
                  <a:cubicBezTo>
                    <a:pt x="1" y="14932"/>
                    <a:pt x="144" y="15112"/>
                    <a:pt x="339" y="15112"/>
                  </a:cubicBezTo>
                  <a:cubicBezTo>
                    <a:pt x="480" y="15112"/>
                    <a:pt x="602" y="15014"/>
                    <a:pt x="634" y="14876"/>
                  </a:cubicBezTo>
                  <a:cubicBezTo>
                    <a:pt x="837" y="13982"/>
                    <a:pt x="1106" y="13103"/>
                    <a:pt x="1440" y="12247"/>
                  </a:cubicBezTo>
                  <a:cubicBezTo>
                    <a:pt x="4256" y="5029"/>
                    <a:pt x="11181" y="606"/>
                    <a:pt x="18499" y="606"/>
                  </a:cubicBezTo>
                  <a:cubicBezTo>
                    <a:pt x="20705" y="606"/>
                    <a:pt x="22946" y="1008"/>
                    <a:pt x="25121" y="1856"/>
                  </a:cubicBezTo>
                  <a:cubicBezTo>
                    <a:pt x="27992" y="2976"/>
                    <a:pt x="30547" y="4811"/>
                    <a:pt x="32509" y="7162"/>
                  </a:cubicBezTo>
                  <a:cubicBezTo>
                    <a:pt x="32569" y="7232"/>
                    <a:pt x="32653" y="7268"/>
                    <a:pt x="32739" y="7268"/>
                  </a:cubicBezTo>
                  <a:cubicBezTo>
                    <a:pt x="32807" y="7268"/>
                    <a:pt x="32876" y="7245"/>
                    <a:pt x="32933" y="7198"/>
                  </a:cubicBezTo>
                  <a:cubicBezTo>
                    <a:pt x="33060" y="7091"/>
                    <a:pt x="33078" y="6903"/>
                    <a:pt x="32974" y="6774"/>
                  </a:cubicBezTo>
                  <a:cubicBezTo>
                    <a:pt x="30947" y="4345"/>
                    <a:pt x="28308" y="2449"/>
                    <a:pt x="25343" y="1292"/>
                  </a:cubicBezTo>
                  <a:cubicBezTo>
                    <a:pt x="23095" y="415"/>
                    <a:pt x="20778" y="0"/>
                    <a:pt x="18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4104700" y="498900"/>
              <a:ext cx="60550" cy="96325"/>
            </a:xfrm>
            <a:custGeom>
              <a:avLst/>
              <a:gdLst/>
              <a:ahLst/>
              <a:cxnLst/>
              <a:rect l="l" t="t" r="r" b="b"/>
              <a:pathLst>
                <a:path w="2422" h="3853" extrusionOk="0">
                  <a:moveTo>
                    <a:pt x="344" y="0"/>
                  </a:moveTo>
                  <a:cubicBezTo>
                    <a:pt x="286" y="0"/>
                    <a:pt x="228" y="17"/>
                    <a:pt x="176" y="51"/>
                  </a:cubicBezTo>
                  <a:cubicBezTo>
                    <a:pt x="41" y="140"/>
                    <a:pt x="0" y="321"/>
                    <a:pt x="84" y="460"/>
                  </a:cubicBezTo>
                  <a:cubicBezTo>
                    <a:pt x="753" y="1469"/>
                    <a:pt x="1321" y="2542"/>
                    <a:pt x="1779" y="3663"/>
                  </a:cubicBezTo>
                  <a:cubicBezTo>
                    <a:pt x="1826" y="3777"/>
                    <a:pt x="1937" y="3852"/>
                    <a:pt x="2061" y="3852"/>
                  </a:cubicBezTo>
                  <a:lnTo>
                    <a:pt x="2059" y="3851"/>
                  </a:lnTo>
                  <a:cubicBezTo>
                    <a:pt x="2274" y="3851"/>
                    <a:pt x="2421" y="3634"/>
                    <a:pt x="2339" y="3434"/>
                  </a:cubicBezTo>
                  <a:cubicBezTo>
                    <a:pt x="1866" y="2275"/>
                    <a:pt x="1280" y="1167"/>
                    <a:pt x="589" y="124"/>
                  </a:cubicBezTo>
                  <a:cubicBezTo>
                    <a:pt x="529" y="43"/>
                    <a:pt x="437"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846275" y="456450"/>
              <a:ext cx="833700" cy="837800"/>
            </a:xfrm>
            <a:custGeom>
              <a:avLst/>
              <a:gdLst/>
              <a:ahLst/>
              <a:cxnLst/>
              <a:rect l="l" t="t" r="r" b="b"/>
              <a:pathLst>
                <a:path w="33348" h="33512" extrusionOk="0">
                  <a:moveTo>
                    <a:pt x="18026" y="1"/>
                  </a:moveTo>
                  <a:cubicBezTo>
                    <a:pt x="9981" y="1"/>
                    <a:pt x="2862" y="5829"/>
                    <a:pt x="1507" y="14022"/>
                  </a:cubicBezTo>
                  <a:cubicBezTo>
                    <a:pt x="1" y="23135"/>
                    <a:pt x="6189" y="31775"/>
                    <a:pt x="15302" y="33282"/>
                  </a:cubicBezTo>
                  <a:cubicBezTo>
                    <a:pt x="16229" y="33435"/>
                    <a:pt x="17155" y="33511"/>
                    <a:pt x="18075" y="33511"/>
                  </a:cubicBezTo>
                  <a:cubicBezTo>
                    <a:pt x="20814" y="33511"/>
                    <a:pt x="23496" y="32838"/>
                    <a:pt x="25954" y="31518"/>
                  </a:cubicBezTo>
                  <a:cubicBezTo>
                    <a:pt x="26132" y="31421"/>
                    <a:pt x="26277" y="31273"/>
                    <a:pt x="26368" y="31092"/>
                  </a:cubicBezTo>
                  <a:cubicBezTo>
                    <a:pt x="25701" y="30777"/>
                    <a:pt x="25067" y="30421"/>
                    <a:pt x="24451" y="30043"/>
                  </a:cubicBezTo>
                  <a:cubicBezTo>
                    <a:pt x="22434" y="31022"/>
                    <a:pt x="20263" y="31525"/>
                    <a:pt x="18049" y="31525"/>
                  </a:cubicBezTo>
                  <a:cubicBezTo>
                    <a:pt x="17245" y="31525"/>
                    <a:pt x="16436" y="31459"/>
                    <a:pt x="15627" y="31325"/>
                  </a:cubicBezTo>
                  <a:cubicBezTo>
                    <a:pt x="7592" y="29997"/>
                    <a:pt x="2136" y="22380"/>
                    <a:pt x="3465" y="14346"/>
                  </a:cubicBezTo>
                  <a:cubicBezTo>
                    <a:pt x="4659" y="7123"/>
                    <a:pt x="10934" y="1985"/>
                    <a:pt x="18027" y="1985"/>
                  </a:cubicBezTo>
                  <a:cubicBezTo>
                    <a:pt x="18824" y="1985"/>
                    <a:pt x="19632" y="2050"/>
                    <a:pt x="20444" y="2184"/>
                  </a:cubicBezTo>
                  <a:cubicBezTo>
                    <a:pt x="26015" y="3106"/>
                    <a:pt x="30505" y="7034"/>
                    <a:pt x="32162" y="12437"/>
                  </a:cubicBezTo>
                  <a:cubicBezTo>
                    <a:pt x="32197" y="12551"/>
                    <a:pt x="32254" y="12658"/>
                    <a:pt x="32328" y="12752"/>
                  </a:cubicBezTo>
                  <a:cubicBezTo>
                    <a:pt x="32632" y="12231"/>
                    <a:pt x="33000" y="11368"/>
                    <a:pt x="33348" y="9972"/>
                  </a:cubicBezTo>
                  <a:cubicBezTo>
                    <a:pt x="31079" y="4828"/>
                    <a:pt x="26417" y="1162"/>
                    <a:pt x="20768" y="227"/>
                  </a:cubicBezTo>
                  <a:cubicBezTo>
                    <a:pt x="19847" y="74"/>
                    <a:pt x="18931" y="1"/>
                    <a:pt x="18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4326550" y="1227500"/>
              <a:ext cx="43775" cy="50800"/>
            </a:xfrm>
            <a:custGeom>
              <a:avLst/>
              <a:gdLst/>
              <a:ahLst/>
              <a:cxnLst/>
              <a:rect l="l" t="t" r="r" b="b"/>
              <a:pathLst>
                <a:path w="1751" h="2032" extrusionOk="0">
                  <a:moveTo>
                    <a:pt x="343" y="1"/>
                  </a:moveTo>
                  <a:cubicBezTo>
                    <a:pt x="282" y="1"/>
                    <a:pt x="221" y="19"/>
                    <a:pt x="168" y="57"/>
                  </a:cubicBezTo>
                  <a:cubicBezTo>
                    <a:pt x="33" y="153"/>
                    <a:pt x="0" y="341"/>
                    <a:pt x="95" y="476"/>
                  </a:cubicBezTo>
                  <a:lnTo>
                    <a:pt x="1113" y="1905"/>
                  </a:lnTo>
                  <a:cubicBezTo>
                    <a:pt x="1171" y="1984"/>
                    <a:pt x="1263" y="2031"/>
                    <a:pt x="1361" y="2031"/>
                  </a:cubicBezTo>
                  <a:cubicBezTo>
                    <a:pt x="1607" y="2031"/>
                    <a:pt x="1750" y="1754"/>
                    <a:pt x="1607" y="1553"/>
                  </a:cubicBezTo>
                  <a:lnTo>
                    <a:pt x="589" y="125"/>
                  </a:lnTo>
                  <a:cubicBezTo>
                    <a:pt x="529" y="44"/>
                    <a:pt x="437" y="1"/>
                    <a:pt x="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1089175" y="2557725"/>
              <a:ext cx="2847675" cy="2684500"/>
            </a:xfrm>
            <a:custGeom>
              <a:avLst/>
              <a:gdLst/>
              <a:ahLst/>
              <a:cxnLst/>
              <a:rect l="l" t="t" r="r" b="b"/>
              <a:pathLst>
                <a:path w="113907" h="107380" extrusionOk="0">
                  <a:moveTo>
                    <a:pt x="34572" y="0"/>
                  </a:moveTo>
                  <a:lnTo>
                    <a:pt x="1" y="41864"/>
                  </a:lnTo>
                  <a:lnTo>
                    <a:pt x="79335" y="107379"/>
                  </a:lnTo>
                  <a:lnTo>
                    <a:pt x="113907" y="65515"/>
                  </a:lnTo>
                  <a:lnTo>
                    <a:pt x="34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1080425" y="2550050"/>
              <a:ext cx="2864625" cy="2699725"/>
            </a:xfrm>
            <a:custGeom>
              <a:avLst/>
              <a:gdLst/>
              <a:ahLst/>
              <a:cxnLst/>
              <a:rect l="l" t="t" r="r" b="b"/>
              <a:pathLst>
                <a:path w="114585" h="107989" extrusionOk="0">
                  <a:moveTo>
                    <a:pt x="34956" y="729"/>
                  </a:moveTo>
                  <a:lnTo>
                    <a:pt x="113819" y="65865"/>
                  </a:lnTo>
                  <a:lnTo>
                    <a:pt x="79631" y="107259"/>
                  </a:lnTo>
                  <a:lnTo>
                    <a:pt x="768" y="42125"/>
                  </a:lnTo>
                  <a:lnTo>
                    <a:pt x="34956" y="729"/>
                  </a:lnTo>
                  <a:close/>
                  <a:moveTo>
                    <a:pt x="34911" y="0"/>
                  </a:moveTo>
                  <a:cubicBezTo>
                    <a:pt x="34903" y="0"/>
                    <a:pt x="34894" y="1"/>
                    <a:pt x="34886" y="1"/>
                  </a:cubicBezTo>
                  <a:cubicBezTo>
                    <a:pt x="34805" y="9"/>
                    <a:pt x="34732" y="48"/>
                    <a:pt x="34681" y="111"/>
                  </a:cubicBezTo>
                  <a:lnTo>
                    <a:pt x="106" y="41972"/>
                  </a:lnTo>
                  <a:cubicBezTo>
                    <a:pt x="1" y="42101"/>
                    <a:pt x="19" y="42293"/>
                    <a:pt x="148" y="42399"/>
                  </a:cubicBezTo>
                  <a:lnTo>
                    <a:pt x="79478" y="107919"/>
                  </a:lnTo>
                  <a:cubicBezTo>
                    <a:pt x="79533" y="107964"/>
                    <a:pt x="79601" y="107988"/>
                    <a:pt x="79671" y="107988"/>
                  </a:cubicBezTo>
                  <a:cubicBezTo>
                    <a:pt x="79681" y="107988"/>
                    <a:pt x="79691" y="107988"/>
                    <a:pt x="79700" y="107987"/>
                  </a:cubicBezTo>
                  <a:cubicBezTo>
                    <a:pt x="79780" y="107981"/>
                    <a:pt x="79853" y="107940"/>
                    <a:pt x="79905" y="107879"/>
                  </a:cubicBezTo>
                  <a:lnTo>
                    <a:pt x="114480" y="66016"/>
                  </a:lnTo>
                  <a:cubicBezTo>
                    <a:pt x="114585" y="65887"/>
                    <a:pt x="114567" y="65696"/>
                    <a:pt x="114438" y="65590"/>
                  </a:cubicBezTo>
                  <a:lnTo>
                    <a:pt x="35107" y="69"/>
                  </a:lnTo>
                  <a:cubicBezTo>
                    <a:pt x="35051" y="25"/>
                    <a:pt x="34982" y="0"/>
                    <a:pt x="34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1334525" y="2787450"/>
              <a:ext cx="2353700" cy="2207400"/>
            </a:xfrm>
            <a:custGeom>
              <a:avLst/>
              <a:gdLst/>
              <a:ahLst/>
              <a:cxnLst/>
              <a:rect l="l" t="t" r="r" b="b"/>
              <a:pathLst>
                <a:path w="94148" h="88296" extrusionOk="0">
                  <a:moveTo>
                    <a:pt x="29039" y="0"/>
                  </a:moveTo>
                  <a:cubicBezTo>
                    <a:pt x="27913" y="1364"/>
                    <a:pt x="26285" y="2068"/>
                    <a:pt x="24645" y="2068"/>
                  </a:cubicBezTo>
                  <a:cubicBezTo>
                    <a:pt x="23722" y="2068"/>
                    <a:pt x="22795" y="1845"/>
                    <a:pt x="21951" y="1391"/>
                  </a:cubicBezTo>
                  <a:lnTo>
                    <a:pt x="253" y="27660"/>
                  </a:lnTo>
                  <a:cubicBezTo>
                    <a:pt x="1936" y="29725"/>
                    <a:pt x="1987" y="32754"/>
                    <a:pt x="227" y="34884"/>
                  </a:cubicBezTo>
                  <a:cubicBezTo>
                    <a:pt x="155" y="34971"/>
                    <a:pt x="76" y="35051"/>
                    <a:pt x="1" y="35132"/>
                  </a:cubicBezTo>
                  <a:lnTo>
                    <a:pt x="64370" y="88296"/>
                  </a:lnTo>
                  <a:cubicBezTo>
                    <a:pt x="64436" y="88206"/>
                    <a:pt x="64499" y="88115"/>
                    <a:pt x="64570" y="88027"/>
                  </a:cubicBezTo>
                  <a:cubicBezTo>
                    <a:pt x="65697" y="86663"/>
                    <a:pt x="67326" y="85958"/>
                    <a:pt x="68968" y="85958"/>
                  </a:cubicBezTo>
                  <a:cubicBezTo>
                    <a:pt x="70245" y="85958"/>
                    <a:pt x="71530" y="86385"/>
                    <a:pt x="72592" y="87262"/>
                  </a:cubicBezTo>
                  <a:lnTo>
                    <a:pt x="94147" y="61163"/>
                  </a:lnTo>
                  <a:cubicBezTo>
                    <a:pt x="91721" y="59159"/>
                    <a:pt x="91379" y="55568"/>
                    <a:pt x="93382" y="53142"/>
                  </a:cubicBezTo>
                  <a:lnTo>
                    <a:pt x="29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26025" y="2779850"/>
              <a:ext cx="2370700" cy="2222575"/>
            </a:xfrm>
            <a:custGeom>
              <a:avLst/>
              <a:gdLst/>
              <a:ahLst/>
              <a:cxnLst/>
              <a:rect l="l" t="t" r="r" b="b"/>
              <a:pathLst>
                <a:path w="94828" h="88903" extrusionOk="0">
                  <a:moveTo>
                    <a:pt x="29414" y="725"/>
                  </a:moveTo>
                  <a:lnTo>
                    <a:pt x="93302" y="53492"/>
                  </a:lnTo>
                  <a:cubicBezTo>
                    <a:pt x="92410" y="54686"/>
                    <a:pt x="92000" y="56150"/>
                    <a:pt x="92142" y="57643"/>
                  </a:cubicBezTo>
                  <a:cubicBezTo>
                    <a:pt x="92285" y="59138"/>
                    <a:pt x="92964" y="60497"/>
                    <a:pt x="94065" y="61502"/>
                  </a:cubicBezTo>
                  <a:lnTo>
                    <a:pt x="72887" y="87145"/>
                  </a:lnTo>
                  <a:cubicBezTo>
                    <a:pt x="71845" y="86368"/>
                    <a:pt x="70600" y="85959"/>
                    <a:pt x="69308" y="85959"/>
                  </a:cubicBezTo>
                  <a:cubicBezTo>
                    <a:pt x="69118" y="85959"/>
                    <a:pt x="68926" y="85968"/>
                    <a:pt x="68734" y="85986"/>
                  </a:cubicBezTo>
                  <a:cubicBezTo>
                    <a:pt x="67149" y="86132"/>
                    <a:pt x="65688" y="86907"/>
                    <a:pt x="64677" y="88137"/>
                  </a:cubicBezTo>
                  <a:cubicBezTo>
                    <a:pt x="64669" y="88146"/>
                    <a:pt x="64663" y="88154"/>
                    <a:pt x="64656" y="88163"/>
                  </a:cubicBezTo>
                  <a:lnTo>
                    <a:pt x="780" y="35406"/>
                  </a:lnTo>
                  <a:cubicBezTo>
                    <a:pt x="788" y="35398"/>
                    <a:pt x="794" y="35389"/>
                    <a:pt x="801" y="35381"/>
                  </a:cubicBezTo>
                  <a:cubicBezTo>
                    <a:pt x="2564" y="33246"/>
                    <a:pt x="2626" y="30168"/>
                    <a:pt x="983" y="27971"/>
                  </a:cubicBezTo>
                  <a:lnTo>
                    <a:pt x="22370" y="2075"/>
                  </a:lnTo>
                  <a:cubicBezTo>
                    <a:pt x="23201" y="2478"/>
                    <a:pt x="24092" y="2674"/>
                    <a:pt x="24977" y="2674"/>
                  </a:cubicBezTo>
                  <a:cubicBezTo>
                    <a:pt x="26626" y="2674"/>
                    <a:pt x="28252" y="1995"/>
                    <a:pt x="29414" y="725"/>
                  </a:cubicBezTo>
                  <a:close/>
                  <a:moveTo>
                    <a:pt x="29379" y="0"/>
                  </a:moveTo>
                  <a:cubicBezTo>
                    <a:pt x="29292" y="0"/>
                    <a:pt x="29205" y="38"/>
                    <a:pt x="29145" y="111"/>
                  </a:cubicBezTo>
                  <a:cubicBezTo>
                    <a:pt x="28092" y="1385"/>
                    <a:pt x="26546" y="2068"/>
                    <a:pt x="24976" y="2068"/>
                  </a:cubicBezTo>
                  <a:cubicBezTo>
                    <a:pt x="24110" y="2068"/>
                    <a:pt x="23236" y="1860"/>
                    <a:pt x="22434" y="1428"/>
                  </a:cubicBezTo>
                  <a:cubicBezTo>
                    <a:pt x="22389" y="1404"/>
                    <a:pt x="22340" y="1392"/>
                    <a:pt x="22291" y="1392"/>
                  </a:cubicBezTo>
                  <a:cubicBezTo>
                    <a:pt x="22204" y="1392"/>
                    <a:pt x="22117" y="1431"/>
                    <a:pt x="22058" y="1502"/>
                  </a:cubicBezTo>
                  <a:lnTo>
                    <a:pt x="360" y="27773"/>
                  </a:lnTo>
                  <a:cubicBezTo>
                    <a:pt x="268" y="27885"/>
                    <a:pt x="268" y="28046"/>
                    <a:pt x="359" y="28158"/>
                  </a:cubicBezTo>
                  <a:cubicBezTo>
                    <a:pt x="1978" y="30143"/>
                    <a:pt x="1967" y="33019"/>
                    <a:pt x="333" y="34997"/>
                  </a:cubicBezTo>
                  <a:cubicBezTo>
                    <a:pt x="285" y="35055"/>
                    <a:pt x="233" y="35110"/>
                    <a:pt x="181" y="35165"/>
                  </a:cubicBezTo>
                  <a:lnTo>
                    <a:pt x="119" y="35230"/>
                  </a:lnTo>
                  <a:cubicBezTo>
                    <a:pt x="1" y="35357"/>
                    <a:pt x="14" y="35558"/>
                    <a:pt x="148" y="35670"/>
                  </a:cubicBezTo>
                  <a:lnTo>
                    <a:pt x="64517" y="88833"/>
                  </a:lnTo>
                  <a:cubicBezTo>
                    <a:pt x="64572" y="88878"/>
                    <a:pt x="64639" y="88903"/>
                    <a:pt x="64710" y="88903"/>
                  </a:cubicBezTo>
                  <a:cubicBezTo>
                    <a:pt x="64723" y="88903"/>
                    <a:pt x="64736" y="88902"/>
                    <a:pt x="64747" y="88900"/>
                  </a:cubicBezTo>
                  <a:cubicBezTo>
                    <a:pt x="64831" y="88890"/>
                    <a:pt x="64905" y="88846"/>
                    <a:pt x="64954" y="88779"/>
                  </a:cubicBezTo>
                  <a:lnTo>
                    <a:pt x="65007" y="88706"/>
                  </a:lnTo>
                  <a:cubicBezTo>
                    <a:pt x="65051" y="88645"/>
                    <a:pt x="65095" y="88583"/>
                    <a:pt x="65145" y="88523"/>
                  </a:cubicBezTo>
                  <a:cubicBezTo>
                    <a:pt x="66055" y="87420"/>
                    <a:pt x="67368" y="86724"/>
                    <a:pt x="68791" y="86588"/>
                  </a:cubicBezTo>
                  <a:cubicBezTo>
                    <a:pt x="68961" y="86571"/>
                    <a:pt x="69132" y="86563"/>
                    <a:pt x="69302" y="86563"/>
                  </a:cubicBezTo>
                  <a:cubicBezTo>
                    <a:pt x="70551" y="86563"/>
                    <a:pt x="71767" y="86997"/>
                    <a:pt x="72738" y="87800"/>
                  </a:cubicBezTo>
                  <a:cubicBezTo>
                    <a:pt x="72793" y="87845"/>
                    <a:pt x="72861" y="87869"/>
                    <a:pt x="72931" y="87869"/>
                  </a:cubicBezTo>
                  <a:cubicBezTo>
                    <a:pt x="72941" y="87869"/>
                    <a:pt x="72951" y="87869"/>
                    <a:pt x="72961" y="87868"/>
                  </a:cubicBezTo>
                  <a:cubicBezTo>
                    <a:pt x="73040" y="87860"/>
                    <a:pt x="73114" y="87821"/>
                    <a:pt x="73165" y="87760"/>
                  </a:cubicBezTo>
                  <a:lnTo>
                    <a:pt x="94720" y="61659"/>
                  </a:lnTo>
                  <a:cubicBezTo>
                    <a:pt x="94827" y="61531"/>
                    <a:pt x="94809" y="61339"/>
                    <a:pt x="94680" y="61234"/>
                  </a:cubicBezTo>
                  <a:cubicBezTo>
                    <a:pt x="93577" y="60322"/>
                    <a:pt x="92882" y="59011"/>
                    <a:pt x="92745" y="57586"/>
                  </a:cubicBezTo>
                  <a:cubicBezTo>
                    <a:pt x="92609" y="56161"/>
                    <a:pt x="93044" y="54742"/>
                    <a:pt x="93956" y="53639"/>
                  </a:cubicBezTo>
                  <a:cubicBezTo>
                    <a:pt x="94063" y="53510"/>
                    <a:pt x="94045" y="53318"/>
                    <a:pt x="93916" y="53212"/>
                  </a:cubicBezTo>
                  <a:lnTo>
                    <a:pt x="29572" y="70"/>
                  </a:lnTo>
                  <a:cubicBezTo>
                    <a:pt x="29515" y="23"/>
                    <a:pt x="29447" y="0"/>
                    <a:pt x="29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2027825" y="3702725"/>
              <a:ext cx="811500" cy="635825"/>
            </a:xfrm>
            <a:custGeom>
              <a:avLst/>
              <a:gdLst/>
              <a:ahLst/>
              <a:cxnLst/>
              <a:rect l="l" t="t" r="r" b="b"/>
              <a:pathLst>
                <a:path w="32460" h="25433" extrusionOk="0">
                  <a:moveTo>
                    <a:pt x="3322" y="0"/>
                  </a:moveTo>
                  <a:cubicBezTo>
                    <a:pt x="3199" y="0"/>
                    <a:pt x="3083" y="75"/>
                    <a:pt x="3038" y="197"/>
                  </a:cubicBezTo>
                  <a:cubicBezTo>
                    <a:pt x="1" y="7659"/>
                    <a:pt x="2136" y="16123"/>
                    <a:pt x="8354" y="21258"/>
                  </a:cubicBezTo>
                  <a:cubicBezTo>
                    <a:pt x="11730" y="24046"/>
                    <a:pt x="15888" y="25432"/>
                    <a:pt x="20039" y="25432"/>
                  </a:cubicBezTo>
                  <a:cubicBezTo>
                    <a:pt x="24460" y="25432"/>
                    <a:pt x="28872" y="23862"/>
                    <a:pt x="32326" y="20740"/>
                  </a:cubicBezTo>
                  <a:cubicBezTo>
                    <a:pt x="32449" y="20627"/>
                    <a:pt x="32460" y="20435"/>
                    <a:pt x="32347" y="20312"/>
                  </a:cubicBezTo>
                  <a:cubicBezTo>
                    <a:pt x="32287" y="20245"/>
                    <a:pt x="32205" y="20211"/>
                    <a:pt x="32122" y="20211"/>
                  </a:cubicBezTo>
                  <a:cubicBezTo>
                    <a:pt x="32050" y="20211"/>
                    <a:pt x="31977" y="20237"/>
                    <a:pt x="31919" y="20289"/>
                  </a:cubicBezTo>
                  <a:cubicBezTo>
                    <a:pt x="28581" y="23308"/>
                    <a:pt x="24313" y="24827"/>
                    <a:pt x="20039" y="24827"/>
                  </a:cubicBezTo>
                  <a:cubicBezTo>
                    <a:pt x="16025" y="24827"/>
                    <a:pt x="12004" y="23487"/>
                    <a:pt x="8739" y="20791"/>
                  </a:cubicBezTo>
                  <a:cubicBezTo>
                    <a:pt x="2728" y="15825"/>
                    <a:pt x="661" y="7640"/>
                    <a:pt x="3599" y="425"/>
                  </a:cubicBezTo>
                  <a:cubicBezTo>
                    <a:pt x="3668" y="268"/>
                    <a:pt x="3594" y="87"/>
                    <a:pt x="3436" y="22"/>
                  </a:cubicBezTo>
                  <a:cubicBezTo>
                    <a:pt x="3399" y="7"/>
                    <a:pt x="3360" y="0"/>
                    <a:pt x="3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2158525" y="3472850"/>
              <a:ext cx="170225" cy="143975"/>
            </a:xfrm>
            <a:custGeom>
              <a:avLst/>
              <a:gdLst/>
              <a:ahLst/>
              <a:cxnLst/>
              <a:rect l="l" t="t" r="r" b="b"/>
              <a:pathLst>
                <a:path w="6809" h="5759" extrusionOk="0">
                  <a:moveTo>
                    <a:pt x="6462" y="1"/>
                  </a:moveTo>
                  <a:cubicBezTo>
                    <a:pt x="6415" y="1"/>
                    <a:pt x="6367" y="12"/>
                    <a:pt x="6323" y="35"/>
                  </a:cubicBezTo>
                  <a:cubicBezTo>
                    <a:pt x="4145" y="1170"/>
                    <a:pt x="2240" y="2714"/>
                    <a:pt x="663" y="4624"/>
                  </a:cubicBezTo>
                  <a:cubicBezTo>
                    <a:pt x="487" y="4838"/>
                    <a:pt x="315" y="5054"/>
                    <a:pt x="150" y="5274"/>
                  </a:cubicBezTo>
                  <a:cubicBezTo>
                    <a:pt x="0" y="5473"/>
                    <a:pt x="142" y="5758"/>
                    <a:pt x="392" y="5758"/>
                  </a:cubicBezTo>
                  <a:cubicBezTo>
                    <a:pt x="487" y="5758"/>
                    <a:pt x="577" y="5714"/>
                    <a:pt x="634" y="5638"/>
                  </a:cubicBezTo>
                  <a:cubicBezTo>
                    <a:pt x="794" y="5426"/>
                    <a:pt x="960" y="5217"/>
                    <a:pt x="1130" y="5009"/>
                  </a:cubicBezTo>
                  <a:cubicBezTo>
                    <a:pt x="2655" y="3163"/>
                    <a:pt x="4497" y="1670"/>
                    <a:pt x="6603" y="573"/>
                  </a:cubicBezTo>
                  <a:cubicBezTo>
                    <a:pt x="6751" y="496"/>
                    <a:pt x="6808" y="312"/>
                    <a:pt x="6732" y="164"/>
                  </a:cubicBezTo>
                  <a:cubicBezTo>
                    <a:pt x="6677" y="60"/>
                    <a:pt x="6571" y="1"/>
                    <a:pt x="64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2371800" y="3421450"/>
              <a:ext cx="660850" cy="655850"/>
            </a:xfrm>
            <a:custGeom>
              <a:avLst/>
              <a:gdLst/>
              <a:ahLst/>
              <a:cxnLst/>
              <a:rect l="l" t="t" r="r" b="b"/>
              <a:pathLst>
                <a:path w="26434" h="26234" extrusionOk="0">
                  <a:moveTo>
                    <a:pt x="6321" y="1"/>
                  </a:moveTo>
                  <a:cubicBezTo>
                    <a:pt x="4289" y="1"/>
                    <a:pt x="2236" y="341"/>
                    <a:pt x="239" y="1035"/>
                  </a:cubicBezTo>
                  <a:cubicBezTo>
                    <a:pt x="82" y="1091"/>
                    <a:pt x="0" y="1263"/>
                    <a:pt x="55" y="1420"/>
                  </a:cubicBezTo>
                  <a:cubicBezTo>
                    <a:pt x="99" y="1545"/>
                    <a:pt x="216" y="1624"/>
                    <a:pt x="341" y="1624"/>
                  </a:cubicBezTo>
                  <a:cubicBezTo>
                    <a:pt x="373" y="1624"/>
                    <a:pt x="406" y="1618"/>
                    <a:pt x="438" y="1608"/>
                  </a:cubicBezTo>
                  <a:cubicBezTo>
                    <a:pt x="2370" y="936"/>
                    <a:pt x="4355" y="606"/>
                    <a:pt x="6321" y="606"/>
                  </a:cubicBezTo>
                  <a:cubicBezTo>
                    <a:pt x="10369" y="606"/>
                    <a:pt x="14333" y="2004"/>
                    <a:pt x="17577" y="4684"/>
                  </a:cubicBezTo>
                  <a:cubicBezTo>
                    <a:pt x="23789" y="9816"/>
                    <a:pt x="25768" y="18501"/>
                    <a:pt x="22389" y="25804"/>
                  </a:cubicBezTo>
                  <a:cubicBezTo>
                    <a:pt x="22297" y="26004"/>
                    <a:pt x="22442" y="26234"/>
                    <a:pt x="22662" y="26234"/>
                  </a:cubicBezTo>
                  <a:cubicBezTo>
                    <a:pt x="22662" y="26234"/>
                    <a:pt x="22663" y="26234"/>
                    <a:pt x="22664" y="26234"/>
                  </a:cubicBezTo>
                  <a:cubicBezTo>
                    <a:pt x="22665" y="26234"/>
                    <a:pt x="22666" y="26234"/>
                    <a:pt x="22667" y="26234"/>
                  </a:cubicBezTo>
                  <a:cubicBezTo>
                    <a:pt x="22784" y="26234"/>
                    <a:pt x="22889" y="26165"/>
                    <a:pt x="22938" y="26058"/>
                  </a:cubicBezTo>
                  <a:cubicBezTo>
                    <a:pt x="26434" y="18505"/>
                    <a:pt x="24388" y="9523"/>
                    <a:pt x="17963" y="4216"/>
                  </a:cubicBezTo>
                  <a:cubicBezTo>
                    <a:pt x="14607" y="1445"/>
                    <a:pt x="10508" y="1"/>
                    <a:pt x="6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2115450" y="3467225"/>
              <a:ext cx="826625" cy="826625"/>
            </a:xfrm>
            <a:custGeom>
              <a:avLst/>
              <a:gdLst/>
              <a:ahLst/>
              <a:cxnLst/>
              <a:rect l="l" t="t" r="r" b="b"/>
              <a:pathLst>
                <a:path w="33065" h="33065" extrusionOk="0">
                  <a:moveTo>
                    <a:pt x="16533" y="1"/>
                  </a:moveTo>
                  <a:cubicBezTo>
                    <a:pt x="12148" y="1"/>
                    <a:pt x="7943" y="1742"/>
                    <a:pt x="4842" y="4842"/>
                  </a:cubicBezTo>
                  <a:cubicBezTo>
                    <a:pt x="1743" y="7942"/>
                    <a:pt x="0" y="12147"/>
                    <a:pt x="0" y="16532"/>
                  </a:cubicBezTo>
                  <a:cubicBezTo>
                    <a:pt x="0" y="20916"/>
                    <a:pt x="1743" y="25121"/>
                    <a:pt x="4842" y="28222"/>
                  </a:cubicBezTo>
                  <a:cubicBezTo>
                    <a:pt x="7943" y="31322"/>
                    <a:pt x="12148" y="33064"/>
                    <a:pt x="16533" y="33064"/>
                  </a:cubicBezTo>
                  <a:cubicBezTo>
                    <a:pt x="20917" y="33064"/>
                    <a:pt x="25122" y="31322"/>
                    <a:pt x="28222" y="28222"/>
                  </a:cubicBezTo>
                  <a:cubicBezTo>
                    <a:pt x="31322" y="25121"/>
                    <a:pt x="33065" y="20916"/>
                    <a:pt x="33065" y="16532"/>
                  </a:cubicBezTo>
                  <a:cubicBezTo>
                    <a:pt x="33065" y="12147"/>
                    <a:pt x="31322" y="7942"/>
                    <a:pt x="28222" y="4842"/>
                  </a:cubicBezTo>
                  <a:cubicBezTo>
                    <a:pt x="25122" y="1742"/>
                    <a:pt x="20917" y="1"/>
                    <a:pt x="16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2270700" y="3606375"/>
              <a:ext cx="470450" cy="543075"/>
            </a:xfrm>
            <a:custGeom>
              <a:avLst/>
              <a:gdLst/>
              <a:ahLst/>
              <a:cxnLst/>
              <a:rect l="l" t="t" r="r" b="b"/>
              <a:pathLst>
                <a:path w="18818" h="21723" extrusionOk="0">
                  <a:moveTo>
                    <a:pt x="17553" y="0"/>
                  </a:moveTo>
                  <a:cubicBezTo>
                    <a:pt x="17543" y="0"/>
                    <a:pt x="17532" y="0"/>
                    <a:pt x="17521" y="1"/>
                  </a:cubicBezTo>
                  <a:cubicBezTo>
                    <a:pt x="17197" y="7"/>
                    <a:pt x="16909" y="161"/>
                    <a:pt x="16662" y="462"/>
                  </a:cubicBezTo>
                  <a:lnTo>
                    <a:pt x="14380" y="3224"/>
                  </a:lnTo>
                  <a:lnTo>
                    <a:pt x="14380" y="3224"/>
                  </a:lnTo>
                  <a:cubicBezTo>
                    <a:pt x="13065" y="2252"/>
                    <a:pt x="11770" y="1686"/>
                    <a:pt x="10496" y="1525"/>
                  </a:cubicBezTo>
                  <a:cubicBezTo>
                    <a:pt x="10256" y="1496"/>
                    <a:pt x="10022" y="1481"/>
                    <a:pt x="9795" y="1481"/>
                  </a:cubicBezTo>
                  <a:cubicBezTo>
                    <a:pt x="8412" y="1481"/>
                    <a:pt x="7264" y="2035"/>
                    <a:pt x="6348" y="3143"/>
                  </a:cubicBezTo>
                  <a:cubicBezTo>
                    <a:pt x="5910" y="3673"/>
                    <a:pt x="5597" y="4193"/>
                    <a:pt x="5409" y="4699"/>
                  </a:cubicBezTo>
                  <a:cubicBezTo>
                    <a:pt x="5222" y="5206"/>
                    <a:pt x="5126" y="5685"/>
                    <a:pt x="5125" y="6137"/>
                  </a:cubicBezTo>
                  <a:cubicBezTo>
                    <a:pt x="5123" y="6590"/>
                    <a:pt x="5241" y="7103"/>
                    <a:pt x="5479" y="7680"/>
                  </a:cubicBezTo>
                  <a:cubicBezTo>
                    <a:pt x="5706" y="8231"/>
                    <a:pt x="5973" y="8766"/>
                    <a:pt x="6279" y="9278"/>
                  </a:cubicBezTo>
                  <a:cubicBezTo>
                    <a:pt x="6575" y="9766"/>
                    <a:pt x="6986" y="10393"/>
                    <a:pt x="7516" y="11157"/>
                  </a:cubicBezTo>
                  <a:lnTo>
                    <a:pt x="8940" y="13160"/>
                  </a:lnTo>
                  <a:cubicBezTo>
                    <a:pt x="9342" y="13700"/>
                    <a:pt x="9591" y="14191"/>
                    <a:pt x="9686" y="14634"/>
                  </a:cubicBezTo>
                  <a:cubicBezTo>
                    <a:pt x="9781" y="15077"/>
                    <a:pt x="9734" y="15414"/>
                    <a:pt x="9544" y="15643"/>
                  </a:cubicBezTo>
                  <a:cubicBezTo>
                    <a:pt x="9303" y="15936"/>
                    <a:pt x="9011" y="16101"/>
                    <a:pt x="8669" y="16137"/>
                  </a:cubicBezTo>
                  <a:cubicBezTo>
                    <a:pt x="8604" y="16144"/>
                    <a:pt x="8539" y="16147"/>
                    <a:pt x="8474" y="16147"/>
                  </a:cubicBezTo>
                  <a:cubicBezTo>
                    <a:pt x="8197" y="16147"/>
                    <a:pt x="7925" y="16084"/>
                    <a:pt x="7655" y="15957"/>
                  </a:cubicBezTo>
                  <a:cubicBezTo>
                    <a:pt x="7303" y="15791"/>
                    <a:pt x="6963" y="15597"/>
                    <a:pt x="6641" y="15376"/>
                  </a:cubicBezTo>
                  <a:cubicBezTo>
                    <a:pt x="6297" y="15145"/>
                    <a:pt x="6002" y="14897"/>
                    <a:pt x="5758" y="14635"/>
                  </a:cubicBezTo>
                  <a:cubicBezTo>
                    <a:pt x="5382" y="14297"/>
                    <a:pt x="5042" y="13921"/>
                    <a:pt x="4746" y="13509"/>
                  </a:cubicBezTo>
                  <a:cubicBezTo>
                    <a:pt x="4454" y="13105"/>
                    <a:pt x="4247" y="12775"/>
                    <a:pt x="4126" y="12518"/>
                  </a:cubicBezTo>
                  <a:cubicBezTo>
                    <a:pt x="4004" y="12261"/>
                    <a:pt x="3868" y="11948"/>
                    <a:pt x="3719" y="11579"/>
                  </a:cubicBezTo>
                  <a:cubicBezTo>
                    <a:pt x="3569" y="11210"/>
                    <a:pt x="3475" y="10988"/>
                    <a:pt x="3435" y="10910"/>
                  </a:cubicBezTo>
                  <a:cubicBezTo>
                    <a:pt x="3239" y="10480"/>
                    <a:pt x="2992" y="10165"/>
                    <a:pt x="2691" y="9960"/>
                  </a:cubicBezTo>
                  <a:cubicBezTo>
                    <a:pt x="2444" y="9794"/>
                    <a:pt x="2183" y="9710"/>
                    <a:pt x="1909" y="9710"/>
                  </a:cubicBezTo>
                  <a:cubicBezTo>
                    <a:pt x="1849" y="9710"/>
                    <a:pt x="1789" y="9714"/>
                    <a:pt x="1728" y="9722"/>
                  </a:cubicBezTo>
                  <a:cubicBezTo>
                    <a:pt x="1395" y="9764"/>
                    <a:pt x="1076" y="9877"/>
                    <a:pt x="794" y="10055"/>
                  </a:cubicBezTo>
                  <a:cubicBezTo>
                    <a:pt x="514" y="10232"/>
                    <a:pt x="304" y="10486"/>
                    <a:pt x="163" y="10819"/>
                  </a:cubicBezTo>
                  <a:cubicBezTo>
                    <a:pt x="24" y="11151"/>
                    <a:pt x="1" y="11504"/>
                    <a:pt x="93" y="11877"/>
                  </a:cubicBezTo>
                  <a:cubicBezTo>
                    <a:pt x="642" y="13851"/>
                    <a:pt x="1708" y="15613"/>
                    <a:pt x="3291" y="17163"/>
                  </a:cubicBezTo>
                  <a:lnTo>
                    <a:pt x="3291" y="17163"/>
                  </a:lnTo>
                  <a:lnTo>
                    <a:pt x="1161" y="19742"/>
                  </a:lnTo>
                  <a:cubicBezTo>
                    <a:pt x="833" y="20139"/>
                    <a:pt x="756" y="20541"/>
                    <a:pt x="933" y="20949"/>
                  </a:cubicBezTo>
                  <a:cubicBezTo>
                    <a:pt x="1110" y="21355"/>
                    <a:pt x="1421" y="21605"/>
                    <a:pt x="1867" y="21696"/>
                  </a:cubicBezTo>
                  <a:cubicBezTo>
                    <a:pt x="1953" y="21714"/>
                    <a:pt x="2037" y="21723"/>
                    <a:pt x="2118" y="21723"/>
                  </a:cubicBezTo>
                  <a:cubicBezTo>
                    <a:pt x="2456" y="21723"/>
                    <a:pt x="2751" y="21570"/>
                    <a:pt x="3005" y="21264"/>
                  </a:cubicBezTo>
                  <a:lnTo>
                    <a:pt x="5126" y="18695"/>
                  </a:lnTo>
                  <a:lnTo>
                    <a:pt x="5126" y="18695"/>
                  </a:lnTo>
                  <a:cubicBezTo>
                    <a:pt x="5797" y="19157"/>
                    <a:pt x="6477" y="19515"/>
                    <a:pt x="7163" y="19769"/>
                  </a:cubicBezTo>
                  <a:cubicBezTo>
                    <a:pt x="7868" y="20028"/>
                    <a:pt x="8564" y="20158"/>
                    <a:pt x="9250" y="20158"/>
                  </a:cubicBezTo>
                  <a:cubicBezTo>
                    <a:pt x="9674" y="20158"/>
                    <a:pt x="10094" y="20109"/>
                    <a:pt x="10510" y="20010"/>
                  </a:cubicBezTo>
                  <a:cubicBezTo>
                    <a:pt x="11601" y="19752"/>
                    <a:pt x="12543" y="19124"/>
                    <a:pt x="13336" y="18128"/>
                  </a:cubicBezTo>
                  <a:cubicBezTo>
                    <a:pt x="13831" y="17511"/>
                    <a:pt x="14162" y="16895"/>
                    <a:pt x="14327" y="16280"/>
                  </a:cubicBezTo>
                  <a:cubicBezTo>
                    <a:pt x="14492" y="15666"/>
                    <a:pt x="14499" y="15035"/>
                    <a:pt x="14348" y="14391"/>
                  </a:cubicBezTo>
                  <a:cubicBezTo>
                    <a:pt x="14192" y="13732"/>
                    <a:pt x="13947" y="13097"/>
                    <a:pt x="13619" y="12505"/>
                  </a:cubicBezTo>
                  <a:cubicBezTo>
                    <a:pt x="13284" y="11893"/>
                    <a:pt x="12825" y="11183"/>
                    <a:pt x="12243" y="10376"/>
                  </a:cubicBezTo>
                  <a:lnTo>
                    <a:pt x="10798" y="8425"/>
                  </a:lnTo>
                  <a:cubicBezTo>
                    <a:pt x="10362" y="7856"/>
                    <a:pt x="10099" y="7386"/>
                    <a:pt x="10010" y="7016"/>
                  </a:cubicBezTo>
                  <a:cubicBezTo>
                    <a:pt x="9921" y="6645"/>
                    <a:pt x="10009" y="6301"/>
                    <a:pt x="10272" y="5982"/>
                  </a:cubicBezTo>
                  <a:cubicBezTo>
                    <a:pt x="10440" y="5780"/>
                    <a:pt x="10667" y="5678"/>
                    <a:pt x="10953" y="5678"/>
                  </a:cubicBezTo>
                  <a:cubicBezTo>
                    <a:pt x="11042" y="5678"/>
                    <a:pt x="11136" y="5688"/>
                    <a:pt x="11235" y="5707"/>
                  </a:cubicBezTo>
                  <a:cubicBezTo>
                    <a:pt x="11659" y="5789"/>
                    <a:pt x="12056" y="5971"/>
                    <a:pt x="12424" y="6254"/>
                  </a:cubicBezTo>
                  <a:cubicBezTo>
                    <a:pt x="12793" y="6537"/>
                    <a:pt x="13130" y="6818"/>
                    <a:pt x="13434" y="7098"/>
                  </a:cubicBezTo>
                  <a:cubicBezTo>
                    <a:pt x="14270" y="7960"/>
                    <a:pt x="14996" y="8921"/>
                    <a:pt x="15601" y="9959"/>
                  </a:cubicBezTo>
                  <a:cubicBezTo>
                    <a:pt x="15851" y="10359"/>
                    <a:pt x="16140" y="10643"/>
                    <a:pt x="16469" y="10811"/>
                  </a:cubicBezTo>
                  <a:cubicBezTo>
                    <a:pt x="16667" y="10911"/>
                    <a:pt x="16863" y="10962"/>
                    <a:pt x="17059" y="10962"/>
                  </a:cubicBezTo>
                  <a:cubicBezTo>
                    <a:pt x="17189" y="10962"/>
                    <a:pt x="17319" y="10939"/>
                    <a:pt x="17449" y="10894"/>
                  </a:cubicBezTo>
                  <a:cubicBezTo>
                    <a:pt x="17762" y="10789"/>
                    <a:pt x="18049" y="10613"/>
                    <a:pt x="18286" y="10381"/>
                  </a:cubicBezTo>
                  <a:cubicBezTo>
                    <a:pt x="18520" y="10150"/>
                    <a:pt x="18670" y="9839"/>
                    <a:pt x="18734" y="9446"/>
                  </a:cubicBezTo>
                  <a:cubicBezTo>
                    <a:pt x="18799" y="9053"/>
                    <a:pt x="18734" y="8658"/>
                    <a:pt x="18541" y="8261"/>
                  </a:cubicBezTo>
                  <a:cubicBezTo>
                    <a:pt x="18298" y="7746"/>
                    <a:pt x="18087" y="7335"/>
                    <a:pt x="17911" y="7026"/>
                  </a:cubicBezTo>
                  <a:cubicBezTo>
                    <a:pt x="17735" y="6718"/>
                    <a:pt x="17451" y="6309"/>
                    <a:pt x="17060" y="5800"/>
                  </a:cubicBezTo>
                  <a:cubicBezTo>
                    <a:pt x="16784" y="5444"/>
                    <a:pt x="16487" y="5104"/>
                    <a:pt x="16171" y="4783"/>
                  </a:cubicBezTo>
                  <a:lnTo>
                    <a:pt x="16171" y="4783"/>
                  </a:lnTo>
                  <a:lnTo>
                    <a:pt x="18492" y="1972"/>
                  </a:lnTo>
                  <a:cubicBezTo>
                    <a:pt x="18726" y="1690"/>
                    <a:pt x="18817" y="1386"/>
                    <a:pt x="18765" y="1061"/>
                  </a:cubicBezTo>
                  <a:cubicBezTo>
                    <a:pt x="18714" y="736"/>
                    <a:pt x="18575" y="476"/>
                    <a:pt x="18350" y="282"/>
                  </a:cubicBezTo>
                  <a:cubicBezTo>
                    <a:pt x="18130" y="94"/>
                    <a:pt x="17865" y="0"/>
                    <a:pt x="17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2262950" y="3598725"/>
              <a:ext cx="486000" cy="558300"/>
            </a:xfrm>
            <a:custGeom>
              <a:avLst/>
              <a:gdLst/>
              <a:ahLst/>
              <a:cxnLst/>
              <a:rect l="l" t="t" r="r" b="b"/>
              <a:pathLst>
                <a:path w="19440" h="22332" extrusionOk="0">
                  <a:moveTo>
                    <a:pt x="17838" y="610"/>
                  </a:moveTo>
                  <a:cubicBezTo>
                    <a:pt x="18087" y="614"/>
                    <a:pt x="18292" y="674"/>
                    <a:pt x="18462" y="818"/>
                  </a:cubicBezTo>
                  <a:cubicBezTo>
                    <a:pt x="18634" y="965"/>
                    <a:pt x="18735" y="1161"/>
                    <a:pt x="18776" y="1415"/>
                  </a:cubicBezTo>
                  <a:cubicBezTo>
                    <a:pt x="18813" y="1653"/>
                    <a:pt x="18746" y="1872"/>
                    <a:pt x="18569" y="2087"/>
                  </a:cubicBezTo>
                  <a:lnTo>
                    <a:pt x="16458" y="4640"/>
                  </a:lnTo>
                  <a:cubicBezTo>
                    <a:pt x="16378" y="4564"/>
                    <a:pt x="16297" y="4488"/>
                    <a:pt x="16214" y="4413"/>
                  </a:cubicBezTo>
                  <a:cubicBezTo>
                    <a:pt x="15851" y="4073"/>
                    <a:pt x="15487" y="3761"/>
                    <a:pt x="15124" y="3480"/>
                  </a:cubicBezTo>
                  <a:lnTo>
                    <a:pt x="17205" y="962"/>
                  </a:lnTo>
                  <a:cubicBezTo>
                    <a:pt x="17397" y="730"/>
                    <a:pt x="17604" y="614"/>
                    <a:pt x="17838" y="610"/>
                  </a:cubicBezTo>
                  <a:close/>
                  <a:moveTo>
                    <a:pt x="14737" y="3948"/>
                  </a:moveTo>
                  <a:cubicBezTo>
                    <a:pt x="15091" y="4221"/>
                    <a:pt x="15447" y="4525"/>
                    <a:pt x="15804" y="4858"/>
                  </a:cubicBezTo>
                  <a:cubicBezTo>
                    <a:pt x="15895" y="4941"/>
                    <a:pt x="15985" y="5025"/>
                    <a:pt x="16071" y="5109"/>
                  </a:cubicBezTo>
                  <a:lnTo>
                    <a:pt x="16000" y="5194"/>
                  </a:lnTo>
                  <a:lnTo>
                    <a:pt x="14637" y="4069"/>
                  </a:lnTo>
                  <a:lnTo>
                    <a:pt x="14737" y="3948"/>
                  </a:lnTo>
                  <a:close/>
                  <a:moveTo>
                    <a:pt x="4250" y="17159"/>
                  </a:moveTo>
                  <a:lnTo>
                    <a:pt x="5627" y="18295"/>
                  </a:lnTo>
                  <a:lnTo>
                    <a:pt x="5383" y="18590"/>
                  </a:lnTo>
                  <a:cubicBezTo>
                    <a:pt x="5013" y="18321"/>
                    <a:pt x="4658" y="18032"/>
                    <a:pt x="4320" y="17723"/>
                  </a:cubicBezTo>
                  <a:cubicBezTo>
                    <a:pt x="4216" y="17632"/>
                    <a:pt x="4115" y="17538"/>
                    <a:pt x="4014" y="17444"/>
                  </a:cubicBezTo>
                  <a:lnTo>
                    <a:pt x="4250" y="17159"/>
                  </a:lnTo>
                  <a:close/>
                  <a:moveTo>
                    <a:pt x="10096" y="2088"/>
                  </a:moveTo>
                  <a:cubicBezTo>
                    <a:pt x="10313" y="2088"/>
                    <a:pt x="10537" y="2102"/>
                    <a:pt x="10768" y="2131"/>
                  </a:cubicBezTo>
                  <a:cubicBezTo>
                    <a:pt x="11900" y="2274"/>
                    <a:pt x="13066" y="2761"/>
                    <a:pt x="14250" y="3587"/>
                  </a:cubicBezTo>
                  <a:lnTo>
                    <a:pt x="13785" y="4150"/>
                  </a:lnTo>
                  <a:lnTo>
                    <a:pt x="16083" y="6047"/>
                  </a:lnTo>
                  <a:lnTo>
                    <a:pt x="16498" y="5544"/>
                  </a:lnTo>
                  <a:cubicBezTo>
                    <a:pt x="16726" y="5788"/>
                    <a:pt x="16937" y="6038"/>
                    <a:pt x="17131" y="6289"/>
                  </a:cubicBezTo>
                  <a:cubicBezTo>
                    <a:pt x="17511" y="6784"/>
                    <a:pt x="17790" y="7185"/>
                    <a:pt x="17958" y="7481"/>
                  </a:cubicBezTo>
                  <a:cubicBezTo>
                    <a:pt x="18131" y="7785"/>
                    <a:pt x="18339" y="8194"/>
                    <a:pt x="18579" y="8698"/>
                  </a:cubicBezTo>
                  <a:cubicBezTo>
                    <a:pt x="18746" y="9042"/>
                    <a:pt x="18800" y="9372"/>
                    <a:pt x="18746" y="9702"/>
                  </a:cubicBezTo>
                  <a:cubicBezTo>
                    <a:pt x="18691" y="10033"/>
                    <a:pt x="18572" y="10285"/>
                    <a:pt x="18384" y="10469"/>
                  </a:cubicBezTo>
                  <a:cubicBezTo>
                    <a:pt x="18178" y="10670"/>
                    <a:pt x="17930" y="10821"/>
                    <a:pt x="17660" y="10914"/>
                  </a:cubicBezTo>
                  <a:cubicBezTo>
                    <a:pt x="17563" y="10947"/>
                    <a:pt x="17467" y="10964"/>
                    <a:pt x="17370" y="10964"/>
                  </a:cubicBezTo>
                  <a:cubicBezTo>
                    <a:pt x="17222" y="10964"/>
                    <a:pt x="17072" y="10925"/>
                    <a:pt x="16917" y="10846"/>
                  </a:cubicBezTo>
                  <a:cubicBezTo>
                    <a:pt x="16639" y="10704"/>
                    <a:pt x="16386" y="10454"/>
                    <a:pt x="16172" y="10113"/>
                  </a:cubicBezTo>
                  <a:cubicBezTo>
                    <a:pt x="15568" y="9070"/>
                    <a:pt x="14825" y="8088"/>
                    <a:pt x="13949" y="7181"/>
                  </a:cubicBezTo>
                  <a:cubicBezTo>
                    <a:pt x="13638" y="6895"/>
                    <a:pt x="13292" y="6604"/>
                    <a:pt x="12919" y="6319"/>
                  </a:cubicBezTo>
                  <a:cubicBezTo>
                    <a:pt x="12514" y="6008"/>
                    <a:pt x="12072" y="5806"/>
                    <a:pt x="11604" y="5715"/>
                  </a:cubicBezTo>
                  <a:cubicBezTo>
                    <a:pt x="11482" y="5691"/>
                    <a:pt x="11370" y="5681"/>
                    <a:pt x="11267" y="5681"/>
                  </a:cubicBezTo>
                  <a:cubicBezTo>
                    <a:pt x="10801" y="5681"/>
                    <a:pt x="10514" y="5894"/>
                    <a:pt x="10349" y="6095"/>
                  </a:cubicBezTo>
                  <a:cubicBezTo>
                    <a:pt x="10023" y="6488"/>
                    <a:pt x="9915" y="6925"/>
                    <a:pt x="10026" y="7391"/>
                  </a:cubicBezTo>
                  <a:cubicBezTo>
                    <a:pt x="10125" y="7806"/>
                    <a:pt x="10401" y="8305"/>
                    <a:pt x="10866" y="8911"/>
                  </a:cubicBezTo>
                  <a:lnTo>
                    <a:pt x="12307" y="10859"/>
                  </a:lnTo>
                  <a:cubicBezTo>
                    <a:pt x="12880" y="11655"/>
                    <a:pt x="13337" y="12360"/>
                    <a:pt x="13663" y="12957"/>
                  </a:cubicBezTo>
                  <a:cubicBezTo>
                    <a:pt x="13978" y="13525"/>
                    <a:pt x="14214" y="14134"/>
                    <a:pt x="14364" y="14766"/>
                  </a:cubicBezTo>
                  <a:cubicBezTo>
                    <a:pt x="14502" y="15360"/>
                    <a:pt x="14495" y="15946"/>
                    <a:pt x="14344" y="16508"/>
                  </a:cubicBezTo>
                  <a:cubicBezTo>
                    <a:pt x="14190" y="17079"/>
                    <a:pt x="13876" y="17663"/>
                    <a:pt x="13409" y="18247"/>
                  </a:cubicBezTo>
                  <a:cubicBezTo>
                    <a:pt x="12664" y="19183"/>
                    <a:pt x="11769" y="19781"/>
                    <a:pt x="10750" y="20023"/>
                  </a:cubicBezTo>
                  <a:cubicBezTo>
                    <a:pt x="10360" y="20115"/>
                    <a:pt x="9966" y="20161"/>
                    <a:pt x="9567" y="20161"/>
                  </a:cubicBezTo>
                  <a:cubicBezTo>
                    <a:pt x="8912" y="20161"/>
                    <a:pt x="8247" y="20037"/>
                    <a:pt x="7577" y="19790"/>
                  </a:cubicBezTo>
                  <a:cubicBezTo>
                    <a:pt x="7011" y="19580"/>
                    <a:pt x="6446" y="19295"/>
                    <a:pt x="5884" y="18934"/>
                  </a:cubicBezTo>
                  <a:lnTo>
                    <a:pt x="6481" y="18213"/>
                  </a:lnTo>
                  <a:lnTo>
                    <a:pt x="4169" y="16305"/>
                  </a:lnTo>
                  <a:lnTo>
                    <a:pt x="3582" y="17017"/>
                  </a:lnTo>
                  <a:cubicBezTo>
                    <a:pt x="2170" y="15567"/>
                    <a:pt x="1201" y="13918"/>
                    <a:pt x="697" y="12105"/>
                  </a:cubicBezTo>
                  <a:cubicBezTo>
                    <a:pt x="621" y="11795"/>
                    <a:pt x="640" y="11513"/>
                    <a:pt x="753" y="11242"/>
                  </a:cubicBezTo>
                  <a:cubicBezTo>
                    <a:pt x="869" y="10968"/>
                    <a:pt x="1037" y="10764"/>
                    <a:pt x="1265" y="10618"/>
                  </a:cubicBezTo>
                  <a:cubicBezTo>
                    <a:pt x="1511" y="10464"/>
                    <a:pt x="1789" y="10365"/>
                    <a:pt x="2078" y="10330"/>
                  </a:cubicBezTo>
                  <a:cubicBezTo>
                    <a:pt x="2128" y="10323"/>
                    <a:pt x="2177" y="10320"/>
                    <a:pt x="2225" y="10320"/>
                  </a:cubicBezTo>
                  <a:cubicBezTo>
                    <a:pt x="2437" y="10320"/>
                    <a:pt x="2637" y="10385"/>
                    <a:pt x="2832" y="10518"/>
                  </a:cubicBezTo>
                  <a:cubicBezTo>
                    <a:pt x="3083" y="10688"/>
                    <a:pt x="3298" y="10966"/>
                    <a:pt x="3477" y="11355"/>
                  </a:cubicBezTo>
                  <a:cubicBezTo>
                    <a:pt x="3516" y="11429"/>
                    <a:pt x="3605" y="11644"/>
                    <a:pt x="3749" y="12000"/>
                  </a:cubicBezTo>
                  <a:cubicBezTo>
                    <a:pt x="3901" y="12375"/>
                    <a:pt x="4039" y="12692"/>
                    <a:pt x="4163" y="12954"/>
                  </a:cubicBezTo>
                  <a:cubicBezTo>
                    <a:pt x="4294" y="13230"/>
                    <a:pt x="4507" y="13570"/>
                    <a:pt x="4811" y="13993"/>
                  </a:cubicBezTo>
                  <a:cubicBezTo>
                    <a:pt x="5113" y="14414"/>
                    <a:pt x="5461" y="14801"/>
                    <a:pt x="5847" y="15147"/>
                  </a:cubicBezTo>
                  <a:cubicBezTo>
                    <a:pt x="6107" y="15427"/>
                    <a:pt x="6422" y="15692"/>
                    <a:pt x="6782" y="15933"/>
                  </a:cubicBezTo>
                  <a:cubicBezTo>
                    <a:pt x="7118" y="16162"/>
                    <a:pt x="7471" y="16364"/>
                    <a:pt x="7838" y="16538"/>
                  </a:cubicBezTo>
                  <a:cubicBezTo>
                    <a:pt x="8145" y="16682"/>
                    <a:pt x="8462" y="16755"/>
                    <a:pt x="8781" y="16755"/>
                  </a:cubicBezTo>
                  <a:cubicBezTo>
                    <a:pt x="8857" y="16755"/>
                    <a:pt x="8934" y="16751"/>
                    <a:pt x="9011" y="16743"/>
                  </a:cubicBezTo>
                  <a:cubicBezTo>
                    <a:pt x="9433" y="16698"/>
                    <a:pt x="9795" y="16496"/>
                    <a:pt x="10088" y="16142"/>
                  </a:cubicBezTo>
                  <a:cubicBezTo>
                    <a:pt x="10338" y="15837"/>
                    <a:pt x="10407" y="15413"/>
                    <a:pt x="10293" y="14875"/>
                  </a:cubicBezTo>
                  <a:cubicBezTo>
                    <a:pt x="10188" y="14392"/>
                    <a:pt x="9920" y="13857"/>
                    <a:pt x="9497" y="13290"/>
                  </a:cubicBezTo>
                  <a:lnTo>
                    <a:pt x="8075" y="11290"/>
                  </a:lnTo>
                  <a:cubicBezTo>
                    <a:pt x="7553" y="10536"/>
                    <a:pt x="7140" y="9908"/>
                    <a:pt x="6848" y="9425"/>
                  </a:cubicBezTo>
                  <a:cubicBezTo>
                    <a:pt x="6550" y="8928"/>
                    <a:pt x="6289" y="8407"/>
                    <a:pt x="6069" y="7869"/>
                  </a:cubicBezTo>
                  <a:cubicBezTo>
                    <a:pt x="5848" y="7334"/>
                    <a:pt x="5736" y="6853"/>
                    <a:pt x="5739" y="6443"/>
                  </a:cubicBezTo>
                  <a:cubicBezTo>
                    <a:pt x="5739" y="6029"/>
                    <a:pt x="5828" y="5581"/>
                    <a:pt x="6003" y="5109"/>
                  </a:cubicBezTo>
                  <a:cubicBezTo>
                    <a:pt x="6179" y="4638"/>
                    <a:pt x="6477" y="4144"/>
                    <a:pt x="6892" y="3642"/>
                  </a:cubicBezTo>
                  <a:cubicBezTo>
                    <a:pt x="7752" y="2599"/>
                    <a:pt x="8804" y="2088"/>
                    <a:pt x="10096" y="2088"/>
                  </a:cubicBezTo>
                  <a:close/>
                  <a:moveTo>
                    <a:pt x="3628" y="17912"/>
                  </a:moveTo>
                  <a:cubicBezTo>
                    <a:pt x="3721" y="18001"/>
                    <a:pt x="3818" y="18088"/>
                    <a:pt x="3915" y="18174"/>
                  </a:cubicBezTo>
                  <a:cubicBezTo>
                    <a:pt x="4259" y="18488"/>
                    <a:pt x="4620" y="18783"/>
                    <a:pt x="4996" y="19058"/>
                  </a:cubicBezTo>
                  <a:lnTo>
                    <a:pt x="3082" y="21377"/>
                  </a:lnTo>
                  <a:cubicBezTo>
                    <a:pt x="2888" y="21612"/>
                    <a:pt x="2678" y="21726"/>
                    <a:pt x="2430" y="21726"/>
                  </a:cubicBezTo>
                  <a:cubicBezTo>
                    <a:pt x="2368" y="21726"/>
                    <a:pt x="2305" y="21719"/>
                    <a:pt x="2238" y="21705"/>
                  </a:cubicBezTo>
                  <a:cubicBezTo>
                    <a:pt x="1888" y="21634"/>
                    <a:pt x="1661" y="21452"/>
                    <a:pt x="1522" y="21134"/>
                  </a:cubicBezTo>
                  <a:cubicBezTo>
                    <a:pt x="1440" y="20944"/>
                    <a:pt x="1369" y="20647"/>
                    <a:pt x="1704" y="20240"/>
                  </a:cubicBezTo>
                  <a:lnTo>
                    <a:pt x="3628" y="17912"/>
                  </a:lnTo>
                  <a:close/>
                  <a:moveTo>
                    <a:pt x="17840" y="0"/>
                  </a:moveTo>
                  <a:cubicBezTo>
                    <a:pt x="17835" y="0"/>
                    <a:pt x="17831" y="0"/>
                    <a:pt x="17826" y="1"/>
                  </a:cubicBezTo>
                  <a:cubicBezTo>
                    <a:pt x="17410" y="8"/>
                    <a:pt x="17044" y="201"/>
                    <a:pt x="16738" y="572"/>
                  </a:cubicBezTo>
                  <a:lnTo>
                    <a:pt x="14636" y="3117"/>
                  </a:lnTo>
                  <a:cubicBezTo>
                    <a:pt x="13357" y="2217"/>
                    <a:pt x="12087" y="1684"/>
                    <a:pt x="10842" y="1528"/>
                  </a:cubicBezTo>
                  <a:cubicBezTo>
                    <a:pt x="10590" y="1496"/>
                    <a:pt x="10343" y="1480"/>
                    <a:pt x="10103" y="1480"/>
                  </a:cubicBezTo>
                  <a:cubicBezTo>
                    <a:pt x="8633" y="1480"/>
                    <a:pt x="7397" y="2076"/>
                    <a:pt x="6425" y="3254"/>
                  </a:cubicBezTo>
                  <a:cubicBezTo>
                    <a:pt x="5966" y="3810"/>
                    <a:pt x="5634" y="4361"/>
                    <a:pt x="5435" y="4898"/>
                  </a:cubicBezTo>
                  <a:cubicBezTo>
                    <a:pt x="5235" y="5436"/>
                    <a:pt x="5133" y="5956"/>
                    <a:pt x="5132" y="6440"/>
                  </a:cubicBezTo>
                  <a:cubicBezTo>
                    <a:pt x="5129" y="6931"/>
                    <a:pt x="5257" y="7490"/>
                    <a:pt x="5509" y="8101"/>
                  </a:cubicBezTo>
                  <a:cubicBezTo>
                    <a:pt x="5741" y="8667"/>
                    <a:pt x="6016" y="9214"/>
                    <a:pt x="6330" y="9738"/>
                  </a:cubicBezTo>
                  <a:cubicBezTo>
                    <a:pt x="6627" y="10231"/>
                    <a:pt x="7046" y="10871"/>
                    <a:pt x="7579" y="11638"/>
                  </a:cubicBezTo>
                  <a:lnTo>
                    <a:pt x="9007" y="13646"/>
                  </a:lnTo>
                  <a:cubicBezTo>
                    <a:pt x="9381" y="14148"/>
                    <a:pt x="9614" y="14605"/>
                    <a:pt x="9700" y="15003"/>
                  </a:cubicBezTo>
                  <a:cubicBezTo>
                    <a:pt x="9774" y="15349"/>
                    <a:pt x="9747" y="15602"/>
                    <a:pt x="9621" y="15757"/>
                  </a:cubicBezTo>
                  <a:cubicBezTo>
                    <a:pt x="9429" y="15987"/>
                    <a:pt x="9209" y="16112"/>
                    <a:pt x="8946" y="16141"/>
                  </a:cubicBezTo>
                  <a:cubicBezTo>
                    <a:pt x="8891" y="16147"/>
                    <a:pt x="8836" y="16150"/>
                    <a:pt x="8782" y="16150"/>
                  </a:cubicBezTo>
                  <a:cubicBezTo>
                    <a:pt x="8551" y="16150"/>
                    <a:pt x="8324" y="16096"/>
                    <a:pt x="8093" y="15989"/>
                  </a:cubicBezTo>
                  <a:cubicBezTo>
                    <a:pt x="7754" y="15828"/>
                    <a:pt x="7429" y="15642"/>
                    <a:pt x="7119" y="15430"/>
                  </a:cubicBezTo>
                  <a:cubicBezTo>
                    <a:pt x="6810" y="15225"/>
                    <a:pt x="6525" y="14986"/>
                    <a:pt x="6270" y="14716"/>
                  </a:cubicBezTo>
                  <a:cubicBezTo>
                    <a:pt x="5910" y="14392"/>
                    <a:pt x="5586" y="14031"/>
                    <a:pt x="5302" y="13639"/>
                  </a:cubicBezTo>
                  <a:cubicBezTo>
                    <a:pt x="5022" y="13252"/>
                    <a:pt x="4823" y="12935"/>
                    <a:pt x="4710" y="12695"/>
                  </a:cubicBezTo>
                  <a:cubicBezTo>
                    <a:pt x="4590" y="12442"/>
                    <a:pt x="4456" y="12135"/>
                    <a:pt x="4310" y="11773"/>
                  </a:cubicBezTo>
                  <a:cubicBezTo>
                    <a:pt x="4155" y="11389"/>
                    <a:pt x="4056" y="11158"/>
                    <a:pt x="4021" y="11092"/>
                  </a:cubicBezTo>
                  <a:cubicBezTo>
                    <a:pt x="3802" y="10613"/>
                    <a:pt x="3517" y="10251"/>
                    <a:pt x="3170" y="10018"/>
                  </a:cubicBezTo>
                  <a:cubicBezTo>
                    <a:pt x="2873" y="9816"/>
                    <a:pt x="2555" y="9715"/>
                    <a:pt x="2219" y="9715"/>
                  </a:cubicBezTo>
                  <a:cubicBezTo>
                    <a:pt x="2146" y="9715"/>
                    <a:pt x="2072" y="9720"/>
                    <a:pt x="1997" y="9730"/>
                  </a:cubicBezTo>
                  <a:cubicBezTo>
                    <a:pt x="1622" y="9777"/>
                    <a:pt x="1261" y="9906"/>
                    <a:pt x="941" y="10107"/>
                  </a:cubicBezTo>
                  <a:cubicBezTo>
                    <a:pt x="609" y="10318"/>
                    <a:pt x="358" y="10622"/>
                    <a:pt x="195" y="11009"/>
                  </a:cubicBezTo>
                  <a:cubicBezTo>
                    <a:pt x="29" y="11399"/>
                    <a:pt x="1" y="11819"/>
                    <a:pt x="110" y="12256"/>
                  </a:cubicBezTo>
                  <a:lnTo>
                    <a:pt x="111" y="12264"/>
                  </a:lnTo>
                  <a:cubicBezTo>
                    <a:pt x="651" y="14198"/>
                    <a:pt x="1685" y="15952"/>
                    <a:pt x="3193" y="17489"/>
                  </a:cubicBezTo>
                  <a:lnTo>
                    <a:pt x="1238" y="19856"/>
                  </a:lnTo>
                  <a:cubicBezTo>
                    <a:pt x="733" y="20467"/>
                    <a:pt x="811" y="21020"/>
                    <a:pt x="967" y="21376"/>
                  </a:cubicBezTo>
                  <a:cubicBezTo>
                    <a:pt x="1185" y="21877"/>
                    <a:pt x="1571" y="22187"/>
                    <a:pt x="2116" y="22299"/>
                  </a:cubicBezTo>
                  <a:cubicBezTo>
                    <a:pt x="2219" y="22321"/>
                    <a:pt x="2323" y="22332"/>
                    <a:pt x="2428" y="22332"/>
                  </a:cubicBezTo>
                  <a:cubicBezTo>
                    <a:pt x="2855" y="22332"/>
                    <a:pt x="3238" y="22139"/>
                    <a:pt x="3548" y="21764"/>
                  </a:cubicBezTo>
                  <a:lnTo>
                    <a:pt x="5496" y="19406"/>
                  </a:lnTo>
                  <a:cubicBezTo>
                    <a:pt x="6115" y="19808"/>
                    <a:pt x="6740" y="20127"/>
                    <a:pt x="7368" y="20359"/>
                  </a:cubicBezTo>
                  <a:cubicBezTo>
                    <a:pt x="8105" y="20631"/>
                    <a:pt x="8841" y="20768"/>
                    <a:pt x="9565" y="20768"/>
                  </a:cubicBezTo>
                  <a:cubicBezTo>
                    <a:pt x="10012" y="20768"/>
                    <a:pt x="10454" y="20716"/>
                    <a:pt x="10890" y="20613"/>
                  </a:cubicBezTo>
                  <a:cubicBezTo>
                    <a:pt x="12044" y="20338"/>
                    <a:pt x="13051" y="19670"/>
                    <a:pt x="13883" y="18624"/>
                  </a:cubicBezTo>
                  <a:cubicBezTo>
                    <a:pt x="14401" y="17977"/>
                    <a:pt x="14754" y="17318"/>
                    <a:pt x="14929" y="16666"/>
                  </a:cubicBezTo>
                  <a:cubicBezTo>
                    <a:pt x="15107" y="16007"/>
                    <a:pt x="15115" y="15320"/>
                    <a:pt x="14953" y="14629"/>
                  </a:cubicBezTo>
                  <a:cubicBezTo>
                    <a:pt x="14791" y="13944"/>
                    <a:pt x="14535" y="13284"/>
                    <a:pt x="14194" y="12666"/>
                  </a:cubicBezTo>
                  <a:cubicBezTo>
                    <a:pt x="13856" y="12049"/>
                    <a:pt x="13387" y="11322"/>
                    <a:pt x="12796" y="10503"/>
                  </a:cubicBezTo>
                  <a:lnTo>
                    <a:pt x="11349" y="8546"/>
                  </a:lnTo>
                  <a:cubicBezTo>
                    <a:pt x="10940" y="8013"/>
                    <a:pt x="10692" y="7578"/>
                    <a:pt x="10614" y="7250"/>
                  </a:cubicBezTo>
                  <a:cubicBezTo>
                    <a:pt x="10548" y="6972"/>
                    <a:pt x="10612" y="6728"/>
                    <a:pt x="10816" y="6481"/>
                  </a:cubicBezTo>
                  <a:cubicBezTo>
                    <a:pt x="10888" y="6393"/>
                    <a:pt x="11010" y="6287"/>
                    <a:pt x="11261" y="6287"/>
                  </a:cubicBezTo>
                  <a:cubicBezTo>
                    <a:pt x="11328" y="6287"/>
                    <a:pt x="11403" y="6295"/>
                    <a:pt x="11488" y="6311"/>
                  </a:cubicBezTo>
                  <a:cubicBezTo>
                    <a:pt x="11863" y="6383"/>
                    <a:pt x="12221" y="6547"/>
                    <a:pt x="12549" y="6798"/>
                  </a:cubicBezTo>
                  <a:cubicBezTo>
                    <a:pt x="12908" y="7072"/>
                    <a:pt x="13241" y="7349"/>
                    <a:pt x="13525" y="7612"/>
                  </a:cubicBezTo>
                  <a:cubicBezTo>
                    <a:pt x="14345" y="8460"/>
                    <a:pt x="15060" y="9403"/>
                    <a:pt x="15653" y="10423"/>
                  </a:cubicBezTo>
                  <a:cubicBezTo>
                    <a:pt x="15931" y="10868"/>
                    <a:pt x="16264" y="11191"/>
                    <a:pt x="16641" y="11384"/>
                  </a:cubicBezTo>
                  <a:cubicBezTo>
                    <a:pt x="16883" y="11506"/>
                    <a:pt x="17126" y="11568"/>
                    <a:pt x="17368" y="11568"/>
                  </a:cubicBezTo>
                  <a:cubicBezTo>
                    <a:pt x="17532" y="11568"/>
                    <a:pt x="17695" y="11540"/>
                    <a:pt x="17858" y="11484"/>
                  </a:cubicBezTo>
                  <a:cubicBezTo>
                    <a:pt x="18213" y="11362"/>
                    <a:pt x="18539" y="11162"/>
                    <a:pt x="18807" y="10899"/>
                  </a:cubicBezTo>
                  <a:cubicBezTo>
                    <a:pt x="19088" y="10626"/>
                    <a:pt x="19268" y="10255"/>
                    <a:pt x="19342" y="9799"/>
                  </a:cubicBezTo>
                  <a:cubicBezTo>
                    <a:pt x="19416" y="9344"/>
                    <a:pt x="19343" y="8885"/>
                    <a:pt x="19125" y="8434"/>
                  </a:cubicBezTo>
                  <a:cubicBezTo>
                    <a:pt x="18880" y="7918"/>
                    <a:pt x="18664" y="7496"/>
                    <a:pt x="18484" y="7180"/>
                  </a:cubicBezTo>
                  <a:cubicBezTo>
                    <a:pt x="18302" y="6860"/>
                    <a:pt x="18007" y="6435"/>
                    <a:pt x="17610" y="5918"/>
                  </a:cubicBezTo>
                  <a:cubicBezTo>
                    <a:pt x="17389" y="5630"/>
                    <a:pt x="17146" y="5348"/>
                    <a:pt x="16886" y="5070"/>
                  </a:cubicBezTo>
                  <a:lnTo>
                    <a:pt x="19035" y="2470"/>
                  </a:lnTo>
                  <a:cubicBezTo>
                    <a:pt x="19325" y="2118"/>
                    <a:pt x="19440" y="1730"/>
                    <a:pt x="19375" y="1317"/>
                  </a:cubicBezTo>
                  <a:cubicBezTo>
                    <a:pt x="19312" y="920"/>
                    <a:pt x="19139" y="600"/>
                    <a:pt x="18856" y="356"/>
                  </a:cubicBezTo>
                  <a:cubicBezTo>
                    <a:pt x="18577" y="115"/>
                    <a:pt x="18238" y="0"/>
                    <a:pt x="17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967075" y="2556650"/>
              <a:ext cx="2732675" cy="2817825"/>
            </a:xfrm>
            <a:custGeom>
              <a:avLst/>
              <a:gdLst/>
              <a:ahLst/>
              <a:cxnLst/>
              <a:rect l="l" t="t" r="r" b="b"/>
              <a:pathLst>
                <a:path w="109307" h="112713" extrusionOk="0">
                  <a:moveTo>
                    <a:pt x="40247" y="0"/>
                  </a:moveTo>
                  <a:lnTo>
                    <a:pt x="0" y="36443"/>
                  </a:lnTo>
                  <a:lnTo>
                    <a:pt x="69061" y="112712"/>
                  </a:lnTo>
                  <a:lnTo>
                    <a:pt x="109306" y="76271"/>
                  </a:lnTo>
                  <a:lnTo>
                    <a:pt x="40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958900" y="2549250"/>
              <a:ext cx="2749600" cy="2832900"/>
            </a:xfrm>
            <a:custGeom>
              <a:avLst/>
              <a:gdLst/>
              <a:ahLst/>
              <a:cxnLst/>
              <a:rect l="l" t="t" r="r" b="b"/>
              <a:pathLst>
                <a:path w="109984" h="113316" extrusionOk="0">
                  <a:moveTo>
                    <a:pt x="40560" y="731"/>
                  </a:moveTo>
                  <a:lnTo>
                    <a:pt x="109219" y="76546"/>
                  </a:lnTo>
                  <a:lnTo>
                    <a:pt x="69426" y="112585"/>
                  </a:lnTo>
                  <a:lnTo>
                    <a:pt x="765" y="36770"/>
                  </a:lnTo>
                  <a:lnTo>
                    <a:pt x="40560" y="731"/>
                  </a:lnTo>
                  <a:close/>
                  <a:moveTo>
                    <a:pt x="40581" y="0"/>
                  </a:moveTo>
                  <a:cubicBezTo>
                    <a:pt x="40509" y="0"/>
                    <a:pt x="40436" y="26"/>
                    <a:pt x="40378" y="79"/>
                  </a:cubicBezTo>
                  <a:lnTo>
                    <a:pt x="134" y="36524"/>
                  </a:lnTo>
                  <a:cubicBezTo>
                    <a:pt x="11" y="36636"/>
                    <a:pt x="0" y="36828"/>
                    <a:pt x="114" y="36953"/>
                  </a:cubicBezTo>
                  <a:lnTo>
                    <a:pt x="69180" y="113216"/>
                  </a:lnTo>
                  <a:cubicBezTo>
                    <a:pt x="69233" y="113276"/>
                    <a:pt x="69308" y="113311"/>
                    <a:pt x="69388" y="113315"/>
                  </a:cubicBezTo>
                  <a:lnTo>
                    <a:pt x="69404" y="113315"/>
                  </a:lnTo>
                  <a:cubicBezTo>
                    <a:pt x="69479" y="113315"/>
                    <a:pt x="69551" y="113288"/>
                    <a:pt x="69607" y="113237"/>
                  </a:cubicBezTo>
                  <a:lnTo>
                    <a:pt x="109851" y="76792"/>
                  </a:lnTo>
                  <a:cubicBezTo>
                    <a:pt x="109975" y="76680"/>
                    <a:pt x="109984" y="76488"/>
                    <a:pt x="109872" y="76365"/>
                  </a:cubicBezTo>
                  <a:lnTo>
                    <a:pt x="40806" y="100"/>
                  </a:lnTo>
                  <a:cubicBezTo>
                    <a:pt x="40746" y="34"/>
                    <a:pt x="40664" y="0"/>
                    <a:pt x="40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1201475" y="2799675"/>
              <a:ext cx="2245400" cy="2315675"/>
            </a:xfrm>
            <a:custGeom>
              <a:avLst/>
              <a:gdLst/>
              <a:ahLst/>
              <a:cxnLst/>
              <a:rect l="l" t="t" r="r" b="b"/>
              <a:pathLst>
                <a:path w="89816" h="92627" extrusionOk="0">
                  <a:moveTo>
                    <a:pt x="33797" y="1"/>
                  </a:moveTo>
                  <a:cubicBezTo>
                    <a:pt x="32707" y="988"/>
                    <a:pt x="31339" y="1474"/>
                    <a:pt x="29976" y="1474"/>
                  </a:cubicBezTo>
                  <a:cubicBezTo>
                    <a:pt x="28778" y="1474"/>
                    <a:pt x="27583" y="1098"/>
                    <a:pt x="26584" y="356"/>
                  </a:cubicBezTo>
                  <a:lnTo>
                    <a:pt x="1329" y="23227"/>
                  </a:lnTo>
                  <a:cubicBezTo>
                    <a:pt x="2696" y="25511"/>
                    <a:pt x="2309" y="28517"/>
                    <a:pt x="261" y="30371"/>
                  </a:cubicBezTo>
                  <a:cubicBezTo>
                    <a:pt x="178" y="30448"/>
                    <a:pt x="89" y="30514"/>
                    <a:pt x="0" y="30583"/>
                  </a:cubicBezTo>
                  <a:lnTo>
                    <a:pt x="56041" y="92465"/>
                  </a:lnTo>
                  <a:cubicBezTo>
                    <a:pt x="56119" y="92385"/>
                    <a:pt x="56195" y="92303"/>
                    <a:pt x="56278" y="92228"/>
                  </a:cubicBezTo>
                  <a:cubicBezTo>
                    <a:pt x="57369" y="91240"/>
                    <a:pt x="58737" y="90753"/>
                    <a:pt x="60101" y="90753"/>
                  </a:cubicBezTo>
                  <a:cubicBezTo>
                    <a:pt x="61654" y="90753"/>
                    <a:pt x="63202" y="91384"/>
                    <a:pt x="64326" y="92626"/>
                  </a:cubicBezTo>
                  <a:lnTo>
                    <a:pt x="89416" y="69904"/>
                  </a:lnTo>
                  <a:cubicBezTo>
                    <a:pt x="87304" y="67572"/>
                    <a:pt x="87483" y="63968"/>
                    <a:pt x="89816" y="61856"/>
                  </a:cubicBezTo>
                  <a:lnTo>
                    <a:pt x="337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1192950" y="2792100"/>
              <a:ext cx="2262350" cy="2330800"/>
            </a:xfrm>
            <a:custGeom>
              <a:avLst/>
              <a:gdLst/>
              <a:ahLst/>
              <a:cxnLst/>
              <a:rect l="l" t="t" r="r" b="b"/>
              <a:pathLst>
                <a:path w="90494" h="93232" extrusionOk="0">
                  <a:moveTo>
                    <a:pt x="34112" y="726"/>
                  </a:moveTo>
                  <a:lnTo>
                    <a:pt x="89733" y="62144"/>
                  </a:lnTo>
                  <a:cubicBezTo>
                    <a:pt x="88680" y="63197"/>
                    <a:pt x="88063" y="64587"/>
                    <a:pt x="87988" y="66086"/>
                  </a:cubicBezTo>
                  <a:cubicBezTo>
                    <a:pt x="87914" y="67586"/>
                    <a:pt x="88391" y="69027"/>
                    <a:pt x="89336" y="70181"/>
                  </a:cubicBezTo>
                  <a:lnTo>
                    <a:pt x="64683" y="92506"/>
                  </a:lnTo>
                  <a:cubicBezTo>
                    <a:pt x="63521" y="91346"/>
                    <a:pt x="61985" y="90756"/>
                    <a:pt x="60441" y="90756"/>
                  </a:cubicBezTo>
                  <a:cubicBezTo>
                    <a:pt x="60438" y="90756"/>
                    <a:pt x="60434" y="90756"/>
                    <a:pt x="60431" y="90756"/>
                  </a:cubicBezTo>
                  <a:cubicBezTo>
                    <a:pt x="58947" y="90756"/>
                    <a:pt x="57516" y="91309"/>
                    <a:pt x="56416" y="92305"/>
                  </a:cubicBezTo>
                  <a:cubicBezTo>
                    <a:pt x="56410" y="92313"/>
                    <a:pt x="56400" y="92320"/>
                    <a:pt x="56393" y="92328"/>
                  </a:cubicBezTo>
                  <a:lnTo>
                    <a:pt x="782" y="30920"/>
                  </a:lnTo>
                  <a:cubicBezTo>
                    <a:pt x="789" y="30914"/>
                    <a:pt x="797" y="30906"/>
                    <a:pt x="805" y="30899"/>
                  </a:cubicBezTo>
                  <a:cubicBezTo>
                    <a:pt x="2857" y="29041"/>
                    <a:pt x="3363" y="26004"/>
                    <a:pt x="2053" y="23592"/>
                  </a:cubicBezTo>
                  <a:lnTo>
                    <a:pt x="26947" y="1046"/>
                  </a:lnTo>
                  <a:cubicBezTo>
                    <a:pt x="27962" y="1736"/>
                    <a:pt x="29137" y="2077"/>
                    <a:pt x="30310" y="2077"/>
                  </a:cubicBezTo>
                  <a:cubicBezTo>
                    <a:pt x="31664" y="2077"/>
                    <a:pt x="33015" y="1622"/>
                    <a:pt x="34112" y="726"/>
                  </a:cubicBezTo>
                  <a:close/>
                  <a:moveTo>
                    <a:pt x="34138" y="0"/>
                  </a:moveTo>
                  <a:cubicBezTo>
                    <a:pt x="34066" y="0"/>
                    <a:pt x="33993" y="26"/>
                    <a:pt x="33935" y="79"/>
                  </a:cubicBezTo>
                  <a:cubicBezTo>
                    <a:pt x="32914" y="1002"/>
                    <a:pt x="31613" y="1471"/>
                    <a:pt x="30309" y="1471"/>
                  </a:cubicBezTo>
                  <a:cubicBezTo>
                    <a:pt x="29184" y="1471"/>
                    <a:pt x="28057" y="1123"/>
                    <a:pt x="27104" y="416"/>
                  </a:cubicBezTo>
                  <a:cubicBezTo>
                    <a:pt x="27051" y="375"/>
                    <a:pt x="26987" y="355"/>
                    <a:pt x="26923" y="355"/>
                  </a:cubicBezTo>
                  <a:cubicBezTo>
                    <a:pt x="26850" y="355"/>
                    <a:pt x="26777" y="382"/>
                    <a:pt x="26720" y="434"/>
                  </a:cubicBezTo>
                  <a:lnTo>
                    <a:pt x="1465" y="23306"/>
                  </a:lnTo>
                  <a:cubicBezTo>
                    <a:pt x="1359" y="23402"/>
                    <a:pt x="1335" y="23561"/>
                    <a:pt x="1409" y="23686"/>
                  </a:cubicBezTo>
                  <a:cubicBezTo>
                    <a:pt x="2725" y="25884"/>
                    <a:pt x="2300" y="28729"/>
                    <a:pt x="397" y="30451"/>
                  </a:cubicBezTo>
                  <a:cubicBezTo>
                    <a:pt x="343" y="30502"/>
                    <a:pt x="284" y="30548"/>
                    <a:pt x="226" y="30593"/>
                  </a:cubicBezTo>
                  <a:lnTo>
                    <a:pt x="153" y="30651"/>
                  </a:lnTo>
                  <a:cubicBezTo>
                    <a:pt x="17" y="30760"/>
                    <a:pt x="0" y="30961"/>
                    <a:pt x="117" y="31091"/>
                  </a:cubicBezTo>
                  <a:lnTo>
                    <a:pt x="56158" y="92972"/>
                  </a:lnTo>
                  <a:cubicBezTo>
                    <a:pt x="56214" y="93033"/>
                    <a:pt x="56292" y="93070"/>
                    <a:pt x="56376" y="93071"/>
                  </a:cubicBezTo>
                  <a:cubicBezTo>
                    <a:pt x="56380" y="93071"/>
                    <a:pt x="56385" y="93072"/>
                    <a:pt x="56389" y="93072"/>
                  </a:cubicBezTo>
                  <a:cubicBezTo>
                    <a:pt x="56469" y="93072"/>
                    <a:pt x="56544" y="93039"/>
                    <a:pt x="56598" y="92981"/>
                  </a:cubicBezTo>
                  <a:lnTo>
                    <a:pt x="56663" y="92914"/>
                  </a:lnTo>
                  <a:cubicBezTo>
                    <a:pt x="56716" y="92860"/>
                    <a:pt x="56768" y="92807"/>
                    <a:pt x="56824" y="92756"/>
                  </a:cubicBezTo>
                  <a:cubicBezTo>
                    <a:pt x="57855" y="91822"/>
                    <a:pt x="59151" y="91362"/>
                    <a:pt x="60443" y="91362"/>
                  </a:cubicBezTo>
                  <a:cubicBezTo>
                    <a:pt x="61915" y="91362"/>
                    <a:pt x="63380" y="91959"/>
                    <a:pt x="64443" y="93132"/>
                  </a:cubicBezTo>
                  <a:cubicBezTo>
                    <a:pt x="64497" y="93192"/>
                    <a:pt x="64572" y="93227"/>
                    <a:pt x="64653" y="93231"/>
                  </a:cubicBezTo>
                  <a:lnTo>
                    <a:pt x="64667" y="93231"/>
                  </a:lnTo>
                  <a:cubicBezTo>
                    <a:pt x="64743" y="93231"/>
                    <a:pt x="64816" y="93204"/>
                    <a:pt x="64870" y="93153"/>
                  </a:cubicBezTo>
                  <a:lnTo>
                    <a:pt x="89961" y="70431"/>
                  </a:lnTo>
                  <a:cubicBezTo>
                    <a:pt x="90021" y="70377"/>
                    <a:pt x="90056" y="70302"/>
                    <a:pt x="90060" y="70222"/>
                  </a:cubicBezTo>
                  <a:cubicBezTo>
                    <a:pt x="90064" y="70141"/>
                    <a:pt x="90035" y="70063"/>
                    <a:pt x="89982" y="70003"/>
                  </a:cubicBezTo>
                  <a:cubicBezTo>
                    <a:pt x="89022" y="68943"/>
                    <a:pt x="88522" y="67544"/>
                    <a:pt x="88593" y="66115"/>
                  </a:cubicBezTo>
                  <a:cubicBezTo>
                    <a:pt x="88664" y="64686"/>
                    <a:pt x="89300" y="63344"/>
                    <a:pt x="90360" y="62383"/>
                  </a:cubicBezTo>
                  <a:cubicBezTo>
                    <a:pt x="90483" y="62271"/>
                    <a:pt x="90494" y="62080"/>
                    <a:pt x="90381" y="61956"/>
                  </a:cubicBezTo>
                  <a:lnTo>
                    <a:pt x="34363" y="101"/>
                  </a:lnTo>
                  <a:cubicBezTo>
                    <a:pt x="34304" y="34"/>
                    <a:pt x="34221" y="0"/>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1854650" y="3712800"/>
              <a:ext cx="757200" cy="694100"/>
            </a:xfrm>
            <a:custGeom>
              <a:avLst/>
              <a:gdLst/>
              <a:ahLst/>
              <a:cxnLst/>
              <a:rect l="l" t="t" r="r" b="b"/>
              <a:pathLst>
                <a:path w="30288" h="27764" extrusionOk="0">
                  <a:moveTo>
                    <a:pt x="4343" y="1"/>
                  </a:moveTo>
                  <a:cubicBezTo>
                    <a:pt x="4239" y="1"/>
                    <a:pt x="4137" y="54"/>
                    <a:pt x="4081" y="150"/>
                  </a:cubicBezTo>
                  <a:cubicBezTo>
                    <a:pt x="1" y="7095"/>
                    <a:pt x="896" y="15779"/>
                    <a:pt x="6308" y="21758"/>
                  </a:cubicBezTo>
                  <a:cubicBezTo>
                    <a:pt x="9883" y="25705"/>
                    <a:pt x="14902" y="27764"/>
                    <a:pt x="19954" y="27764"/>
                  </a:cubicBezTo>
                  <a:cubicBezTo>
                    <a:pt x="23480" y="27764"/>
                    <a:pt x="27024" y="26761"/>
                    <a:pt x="30104" y="24697"/>
                  </a:cubicBezTo>
                  <a:cubicBezTo>
                    <a:pt x="30248" y="24605"/>
                    <a:pt x="30288" y="24413"/>
                    <a:pt x="30193" y="24272"/>
                  </a:cubicBezTo>
                  <a:cubicBezTo>
                    <a:pt x="30135" y="24186"/>
                    <a:pt x="30039" y="24138"/>
                    <a:pt x="29942" y="24138"/>
                  </a:cubicBezTo>
                  <a:cubicBezTo>
                    <a:pt x="29881" y="24138"/>
                    <a:pt x="29820" y="24156"/>
                    <a:pt x="29767" y="24194"/>
                  </a:cubicBezTo>
                  <a:cubicBezTo>
                    <a:pt x="26788" y="26190"/>
                    <a:pt x="23363" y="27160"/>
                    <a:pt x="19955" y="27160"/>
                  </a:cubicBezTo>
                  <a:cubicBezTo>
                    <a:pt x="15068" y="27160"/>
                    <a:pt x="10214" y="25167"/>
                    <a:pt x="6757" y="21350"/>
                  </a:cubicBezTo>
                  <a:cubicBezTo>
                    <a:pt x="1523" y="15571"/>
                    <a:pt x="657" y="7174"/>
                    <a:pt x="4604" y="456"/>
                  </a:cubicBezTo>
                  <a:cubicBezTo>
                    <a:pt x="4688" y="312"/>
                    <a:pt x="4640" y="127"/>
                    <a:pt x="4496" y="42"/>
                  </a:cubicBezTo>
                  <a:cubicBezTo>
                    <a:pt x="4448" y="14"/>
                    <a:pt x="4395" y="1"/>
                    <a:pt x="4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2024600" y="3515250"/>
              <a:ext cx="187400" cy="120775"/>
            </a:xfrm>
            <a:custGeom>
              <a:avLst/>
              <a:gdLst/>
              <a:ahLst/>
              <a:cxnLst/>
              <a:rect l="l" t="t" r="r" b="b"/>
              <a:pathLst>
                <a:path w="7496" h="4831" extrusionOk="0">
                  <a:moveTo>
                    <a:pt x="7154" y="1"/>
                  </a:moveTo>
                  <a:cubicBezTo>
                    <a:pt x="7121" y="1"/>
                    <a:pt x="7088" y="6"/>
                    <a:pt x="7055" y="17"/>
                  </a:cubicBezTo>
                  <a:cubicBezTo>
                    <a:pt x="4736" y="827"/>
                    <a:pt x="2629" y="2080"/>
                    <a:pt x="794" y="3743"/>
                  </a:cubicBezTo>
                  <a:cubicBezTo>
                    <a:pt x="588" y="3929"/>
                    <a:pt x="388" y="4120"/>
                    <a:pt x="192" y="4312"/>
                  </a:cubicBezTo>
                  <a:cubicBezTo>
                    <a:pt x="1" y="4502"/>
                    <a:pt x="135" y="4831"/>
                    <a:pt x="406" y="4831"/>
                  </a:cubicBezTo>
                  <a:cubicBezTo>
                    <a:pt x="485" y="4831"/>
                    <a:pt x="562" y="4799"/>
                    <a:pt x="618" y="4742"/>
                  </a:cubicBezTo>
                  <a:cubicBezTo>
                    <a:pt x="808" y="4556"/>
                    <a:pt x="1001" y="4372"/>
                    <a:pt x="1200" y="4192"/>
                  </a:cubicBezTo>
                  <a:cubicBezTo>
                    <a:pt x="2975" y="2585"/>
                    <a:pt x="5012" y="1373"/>
                    <a:pt x="7254" y="589"/>
                  </a:cubicBezTo>
                  <a:cubicBezTo>
                    <a:pt x="7413" y="534"/>
                    <a:pt x="7495" y="361"/>
                    <a:pt x="7441" y="204"/>
                  </a:cubicBezTo>
                  <a:cubicBezTo>
                    <a:pt x="7397" y="79"/>
                    <a:pt x="7280" y="1"/>
                    <a:pt x="71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2258500" y="3489950"/>
              <a:ext cx="591975" cy="712700"/>
            </a:xfrm>
            <a:custGeom>
              <a:avLst/>
              <a:gdLst/>
              <a:ahLst/>
              <a:cxnLst/>
              <a:rect l="l" t="t" r="r" b="b"/>
              <a:pathLst>
                <a:path w="23679" h="28508" extrusionOk="0">
                  <a:moveTo>
                    <a:pt x="3802" y="0"/>
                  </a:moveTo>
                  <a:cubicBezTo>
                    <a:pt x="2633" y="0"/>
                    <a:pt x="1452" y="111"/>
                    <a:pt x="273" y="338"/>
                  </a:cubicBezTo>
                  <a:cubicBezTo>
                    <a:pt x="108" y="369"/>
                    <a:pt x="0" y="528"/>
                    <a:pt x="33" y="692"/>
                  </a:cubicBezTo>
                  <a:cubicBezTo>
                    <a:pt x="61" y="837"/>
                    <a:pt x="188" y="938"/>
                    <a:pt x="330" y="938"/>
                  </a:cubicBezTo>
                  <a:cubicBezTo>
                    <a:pt x="349" y="938"/>
                    <a:pt x="368" y="937"/>
                    <a:pt x="387" y="933"/>
                  </a:cubicBezTo>
                  <a:cubicBezTo>
                    <a:pt x="1529" y="714"/>
                    <a:pt x="2672" y="606"/>
                    <a:pt x="3803" y="606"/>
                  </a:cubicBezTo>
                  <a:cubicBezTo>
                    <a:pt x="8759" y="606"/>
                    <a:pt x="13487" y="2673"/>
                    <a:pt x="16904" y="6446"/>
                  </a:cubicBezTo>
                  <a:cubicBezTo>
                    <a:pt x="22313" y="12419"/>
                    <a:pt x="23021" y="21298"/>
                    <a:pt x="18624" y="28039"/>
                  </a:cubicBezTo>
                  <a:cubicBezTo>
                    <a:pt x="18493" y="28240"/>
                    <a:pt x="18637" y="28507"/>
                    <a:pt x="18878" y="28507"/>
                  </a:cubicBezTo>
                  <a:cubicBezTo>
                    <a:pt x="18980" y="28507"/>
                    <a:pt x="19076" y="28455"/>
                    <a:pt x="19132" y="28371"/>
                  </a:cubicBezTo>
                  <a:cubicBezTo>
                    <a:pt x="23678" y="21400"/>
                    <a:pt x="22948" y="12216"/>
                    <a:pt x="17353" y="6039"/>
                  </a:cubicBezTo>
                  <a:cubicBezTo>
                    <a:pt x="13819" y="2138"/>
                    <a:pt x="8928" y="0"/>
                    <a:pt x="3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1939025" y="3535500"/>
              <a:ext cx="826625" cy="826650"/>
            </a:xfrm>
            <a:custGeom>
              <a:avLst/>
              <a:gdLst/>
              <a:ahLst/>
              <a:cxnLst/>
              <a:rect l="l" t="t" r="r" b="b"/>
              <a:pathLst>
                <a:path w="33065" h="33066" extrusionOk="0">
                  <a:moveTo>
                    <a:pt x="16532" y="0"/>
                  </a:moveTo>
                  <a:cubicBezTo>
                    <a:pt x="12148" y="0"/>
                    <a:pt x="7943" y="1743"/>
                    <a:pt x="4843" y="4844"/>
                  </a:cubicBezTo>
                  <a:cubicBezTo>
                    <a:pt x="1743" y="7943"/>
                    <a:pt x="0" y="12148"/>
                    <a:pt x="0" y="16533"/>
                  </a:cubicBezTo>
                  <a:cubicBezTo>
                    <a:pt x="0" y="20918"/>
                    <a:pt x="1743" y="25123"/>
                    <a:pt x="4843" y="28222"/>
                  </a:cubicBezTo>
                  <a:cubicBezTo>
                    <a:pt x="7943" y="31323"/>
                    <a:pt x="12148" y="33065"/>
                    <a:pt x="16532" y="33065"/>
                  </a:cubicBezTo>
                  <a:cubicBezTo>
                    <a:pt x="20917" y="33065"/>
                    <a:pt x="25122" y="31323"/>
                    <a:pt x="28222" y="28222"/>
                  </a:cubicBezTo>
                  <a:cubicBezTo>
                    <a:pt x="31322" y="25123"/>
                    <a:pt x="33065" y="20918"/>
                    <a:pt x="33065" y="16533"/>
                  </a:cubicBezTo>
                  <a:cubicBezTo>
                    <a:pt x="33065" y="12148"/>
                    <a:pt x="31322" y="7943"/>
                    <a:pt x="28222" y="4844"/>
                  </a:cubicBezTo>
                  <a:cubicBezTo>
                    <a:pt x="25122" y="1743"/>
                    <a:pt x="20917" y="0"/>
                    <a:pt x="16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2081225" y="3703250"/>
              <a:ext cx="515800" cy="482450"/>
            </a:xfrm>
            <a:custGeom>
              <a:avLst/>
              <a:gdLst/>
              <a:ahLst/>
              <a:cxnLst/>
              <a:rect l="l" t="t" r="r" b="b"/>
              <a:pathLst>
                <a:path w="20632" h="19298" extrusionOk="0">
                  <a:moveTo>
                    <a:pt x="19420" y="1"/>
                  </a:moveTo>
                  <a:cubicBezTo>
                    <a:pt x="19144" y="1"/>
                    <a:pt x="18881" y="114"/>
                    <a:pt x="18631" y="341"/>
                  </a:cubicBezTo>
                  <a:lnTo>
                    <a:pt x="15974" y="2746"/>
                  </a:lnTo>
                  <a:lnTo>
                    <a:pt x="15974" y="2746"/>
                  </a:lnTo>
                  <a:cubicBezTo>
                    <a:pt x="14812" y="1594"/>
                    <a:pt x="13613" y="847"/>
                    <a:pt x="12375" y="505"/>
                  </a:cubicBezTo>
                  <a:cubicBezTo>
                    <a:pt x="11900" y="374"/>
                    <a:pt x="11441" y="309"/>
                    <a:pt x="11000" y="309"/>
                  </a:cubicBezTo>
                  <a:cubicBezTo>
                    <a:pt x="9909" y="309"/>
                    <a:pt x="8922" y="709"/>
                    <a:pt x="8038" y="1509"/>
                  </a:cubicBezTo>
                  <a:cubicBezTo>
                    <a:pt x="7528" y="1970"/>
                    <a:pt x="7143" y="2439"/>
                    <a:pt x="6884" y="2913"/>
                  </a:cubicBezTo>
                  <a:cubicBezTo>
                    <a:pt x="6625" y="3387"/>
                    <a:pt x="6462" y="3848"/>
                    <a:pt x="6396" y="4296"/>
                  </a:cubicBezTo>
                  <a:cubicBezTo>
                    <a:pt x="6330" y="4743"/>
                    <a:pt x="6372" y="5269"/>
                    <a:pt x="6525" y="5873"/>
                  </a:cubicBezTo>
                  <a:cubicBezTo>
                    <a:pt x="6669" y="6451"/>
                    <a:pt x="6857" y="7019"/>
                    <a:pt x="7086" y="7569"/>
                  </a:cubicBezTo>
                  <a:cubicBezTo>
                    <a:pt x="7308" y="8096"/>
                    <a:pt x="7625" y="8775"/>
                    <a:pt x="8038" y="9608"/>
                  </a:cubicBezTo>
                  <a:lnTo>
                    <a:pt x="9161" y="11794"/>
                  </a:lnTo>
                  <a:cubicBezTo>
                    <a:pt x="9481" y="12387"/>
                    <a:pt x="9656" y="12909"/>
                    <a:pt x="9685" y="13361"/>
                  </a:cubicBezTo>
                  <a:cubicBezTo>
                    <a:pt x="9717" y="13813"/>
                    <a:pt x="9620" y="14139"/>
                    <a:pt x="9400" y="14339"/>
                  </a:cubicBezTo>
                  <a:cubicBezTo>
                    <a:pt x="9133" y="14581"/>
                    <a:pt x="8837" y="14702"/>
                    <a:pt x="8512" y="14702"/>
                  </a:cubicBezTo>
                  <a:cubicBezTo>
                    <a:pt x="8496" y="14702"/>
                    <a:pt x="8479" y="14702"/>
                    <a:pt x="8463" y="14701"/>
                  </a:cubicBezTo>
                  <a:cubicBezTo>
                    <a:pt x="8118" y="14688"/>
                    <a:pt x="7792" y="14580"/>
                    <a:pt x="7486" y="14378"/>
                  </a:cubicBezTo>
                  <a:cubicBezTo>
                    <a:pt x="7160" y="14162"/>
                    <a:pt x="6853" y="13921"/>
                    <a:pt x="6565" y="13657"/>
                  </a:cubicBezTo>
                  <a:cubicBezTo>
                    <a:pt x="6258" y="13378"/>
                    <a:pt x="6003" y="13092"/>
                    <a:pt x="5798" y="12797"/>
                  </a:cubicBezTo>
                  <a:cubicBezTo>
                    <a:pt x="5474" y="12408"/>
                    <a:pt x="5193" y="11986"/>
                    <a:pt x="4960" y="11538"/>
                  </a:cubicBezTo>
                  <a:cubicBezTo>
                    <a:pt x="4729" y="11095"/>
                    <a:pt x="4573" y="10738"/>
                    <a:pt x="4488" y="10467"/>
                  </a:cubicBezTo>
                  <a:cubicBezTo>
                    <a:pt x="4405" y="10195"/>
                    <a:pt x="4315" y="9866"/>
                    <a:pt x="4221" y="9479"/>
                  </a:cubicBezTo>
                  <a:cubicBezTo>
                    <a:pt x="4126" y="9092"/>
                    <a:pt x="4065" y="8858"/>
                    <a:pt x="4036" y="8776"/>
                  </a:cubicBezTo>
                  <a:cubicBezTo>
                    <a:pt x="3905" y="8323"/>
                    <a:pt x="3705" y="7974"/>
                    <a:pt x="3437" y="7730"/>
                  </a:cubicBezTo>
                  <a:cubicBezTo>
                    <a:pt x="3169" y="7485"/>
                    <a:pt x="2862" y="7360"/>
                    <a:pt x="2518" y="7355"/>
                  </a:cubicBezTo>
                  <a:cubicBezTo>
                    <a:pt x="2503" y="7355"/>
                    <a:pt x="2488" y="7355"/>
                    <a:pt x="2473" y="7355"/>
                  </a:cubicBezTo>
                  <a:cubicBezTo>
                    <a:pt x="2153" y="7355"/>
                    <a:pt x="1837" y="7421"/>
                    <a:pt x="1546" y="7550"/>
                  </a:cubicBezTo>
                  <a:cubicBezTo>
                    <a:pt x="1243" y="7686"/>
                    <a:pt x="999" y="7907"/>
                    <a:pt x="813" y="8215"/>
                  </a:cubicBezTo>
                  <a:cubicBezTo>
                    <a:pt x="627" y="8522"/>
                    <a:pt x="554" y="8867"/>
                    <a:pt x="592" y="9251"/>
                  </a:cubicBezTo>
                  <a:cubicBezTo>
                    <a:pt x="851" y="11284"/>
                    <a:pt x="1652" y="13181"/>
                    <a:pt x="2995" y="14942"/>
                  </a:cubicBezTo>
                  <a:lnTo>
                    <a:pt x="2995" y="14942"/>
                  </a:lnTo>
                  <a:lnTo>
                    <a:pt x="516" y="17187"/>
                  </a:lnTo>
                  <a:cubicBezTo>
                    <a:pt x="133" y="17534"/>
                    <a:pt x="0" y="17920"/>
                    <a:pt x="118" y="18349"/>
                  </a:cubicBezTo>
                  <a:cubicBezTo>
                    <a:pt x="234" y="18777"/>
                    <a:pt x="506" y="19069"/>
                    <a:pt x="933" y="19224"/>
                  </a:cubicBezTo>
                  <a:cubicBezTo>
                    <a:pt x="1069" y="19273"/>
                    <a:pt x="1201" y="19298"/>
                    <a:pt x="1331" y="19298"/>
                  </a:cubicBezTo>
                  <a:cubicBezTo>
                    <a:pt x="1608" y="19298"/>
                    <a:pt x="1872" y="19185"/>
                    <a:pt x="2121" y="18960"/>
                  </a:cubicBezTo>
                  <a:lnTo>
                    <a:pt x="4590" y="16723"/>
                  </a:lnTo>
                  <a:lnTo>
                    <a:pt x="4590" y="16723"/>
                  </a:lnTo>
                  <a:cubicBezTo>
                    <a:pt x="5187" y="17277"/>
                    <a:pt x="5807" y="17728"/>
                    <a:pt x="6451" y="18078"/>
                  </a:cubicBezTo>
                  <a:cubicBezTo>
                    <a:pt x="7363" y="18574"/>
                    <a:pt x="8293" y="18822"/>
                    <a:pt x="9242" y="18822"/>
                  </a:cubicBezTo>
                  <a:cubicBezTo>
                    <a:pt x="9404" y="18822"/>
                    <a:pt x="9566" y="18815"/>
                    <a:pt x="9728" y="18801"/>
                  </a:cubicBezTo>
                  <a:cubicBezTo>
                    <a:pt x="10846" y="18702"/>
                    <a:pt x="11868" y="18216"/>
                    <a:pt x="12797" y="17345"/>
                  </a:cubicBezTo>
                  <a:cubicBezTo>
                    <a:pt x="13376" y="16806"/>
                    <a:pt x="13792" y="16243"/>
                    <a:pt x="14043" y="15660"/>
                  </a:cubicBezTo>
                  <a:cubicBezTo>
                    <a:pt x="14294" y="15075"/>
                    <a:pt x="14392" y="14452"/>
                    <a:pt x="14336" y="13792"/>
                  </a:cubicBezTo>
                  <a:cubicBezTo>
                    <a:pt x="14276" y="13118"/>
                    <a:pt x="14125" y="12455"/>
                    <a:pt x="13885" y="11822"/>
                  </a:cubicBezTo>
                  <a:cubicBezTo>
                    <a:pt x="13642" y="11168"/>
                    <a:pt x="13290" y="10400"/>
                    <a:pt x="12830" y="9516"/>
                  </a:cubicBezTo>
                  <a:lnTo>
                    <a:pt x="11682" y="7376"/>
                  </a:lnTo>
                  <a:cubicBezTo>
                    <a:pt x="11332" y="6751"/>
                    <a:pt x="11139" y="6247"/>
                    <a:pt x="11105" y="5868"/>
                  </a:cubicBezTo>
                  <a:cubicBezTo>
                    <a:pt x="11071" y="5489"/>
                    <a:pt x="11208" y="5161"/>
                    <a:pt x="11514" y="4883"/>
                  </a:cubicBezTo>
                  <a:cubicBezTo>
                    <a:pt x="11671" y="4741"/>
                    <a:pt x="11858" y="4669"/>
                    <a:pt x="12074" y="4669"/>
                  </a:cubicBezTo>
                  <a:cubicBezTo>
                    <a:pt x="12207" y="4669"/>
                    <a:pt x="12351" y="4696"/>
                    <a:pt x="12506" y="4750"/>
                  </a:cubicBezTo>
                  <a:cubicBezTo>
                    <a:pt x="12914" y="4892"/>
                    <a:pt x="13278" y="5131"/>
                    <a:pt x="13603" y="5463"/>
                  </a:cubicBezTo>
                  <a:cubicBezTo>
                    <a:pt x="13927" y="5796"/>
                    <a:pt x="14220" y="6123"/>
                    <a:pt x="14480" y="6445"/>
                  </a:cubicBezTo>
                  <a:cubicBezTo>
                    <a:pt x="15182" y="7418"/>
                    <a:pt x="15764" y="8472"/>
                    <a:pt x="16212" y="9587"/>
                  </a:cubicBezTo>
                  <a:cubicBezTo>
                    <a:pt x="16403" y="10018"/>
                    <a:pt x="16647" y="10341"/>
                    <a:pt x="16950" y="10555"/>
                  </a:cubicBezTo>
                  <a:cubicBezTo>
                    <a:pt x="17182" y="10719"/>
                    <a:pt x="17424" y="10801"/>
                    <a:pt x="17676" y="10801"/>
                  </a:cubicBezTo>
                  <a:cubicBezTo>
                    <a:pt x="17752" y="10801"/>
                    <a:pt x="17829" y="10794"/>
                    <a:pt x="17907" y="10779"/>
                  </a:cubicBezTo>
                  <a:cubicBezTo>
                    <a:pt x="18232" y="10719"/>
                    <a:pt x="18541" y="10586"/>
                    <a:pt x="18809" y="10392"/>
                  </a:cubicBezTo>
                  <a:cubicBezTo>
                    <a:pt x="19074" y="10197"/>
                    <a:pt x="19266" y="9910"/>
                    <a:pt x="19386" y="9530"/>
                  </a:cubicBezTo>
                  <a:cubicBezTo>
                    <a:pt x="19507" y="9151"/>
                    <a:pt x="19501" y="8750"/>
                    <a:pt x="19367" y="8329"/>
                  </a:cubicBezTo>
                  <a:cubicBezTo>
                    <a:pt x="19200" y="7785"/>
                    <a:pt x="19050" y="7347"/>
                    <a:pt x="18921" y="7016"/>
                  </a:cubicBezTo>
                  <a:cubicBezTo>
                    <a:pt x="18791" y="6686"/>
                    <a:pt x="18570" y="6240"/>
                    <a:pt x="18256" y="5680"/>
                  </a:cubicBezTo>
                  <a:cubicBezTo>
                    <a:pt x="18034" y="5288"/>
                    <a:pt x="17789" y="4909"/>
                    <a:pt x="17522" y="4545"/>
                  </a:cubicBezTo>
                  <a:lnTo>
                    <a:pt x="17522" y="4545"/>
                  </a:lnTo>
                  <a:lnTo>
                    <a:pt x="20225" y="2099"/>
                  </a:lnTo>
                  <a:cubicBezTo>
                    <a:pt x="20497" y="1853"/>
                    <a:pt x="20631" y="1565"/>
                    <a:pt x="20626" y="1237"/>
                  </a:cubicBezTo>
                  <a:cubicBezTo>
                    <a:pt x="20622" y="907"/>
                    <a:pt x="20522" y="631"/>
                    <a:pt x="20326" y="406"/>
                  </a:cubicBezTo>
                  <a:cubicBezTo>
                    <a:pt x="20131" y="181"/>
                    <a:pt x="19871" y="48"/>
                    <a:pt x="19549" y="9"/>
                  </a:cubicBezTo>
                  <a:cubicBezTo>
                    <a:pt x="19506" y="4"/>
                    <a:pt x="19463" y="1"/>
                    <a:pt x="19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074250" y="3695675"/>
              <a:ext cx="530325" cy="497600"/>
            </a:xfrm>
            <a:custGeom>
              <a:avLst/>
              <a:gdLst/>
              <a:ahLst/>
              <a:cxnLst/>
              <a:rect l="l" t="t" r="r" b="b"/>
              <a:pathLst>
                <a:path w="21213" h="19904" extrusionOk="0">
                  <a:moveTo>
                    <a:pt x="19708" y="607"/>
                  </a:moveTo>
                  <a:cubicBezTo>
                    <a:pt x="19735" y="607"/>
                    <a:pt x="19763" y="608"/>
                    <a:pt x="19791" y="611"/>
                  </a:cubicBezTo>
                  <a:cubicBezTo>
                    <a:pt x="20039" y="643"/>
                    <a:pt x="20230" y="740"/>
                    <a:pt x="20377" y="907"/>
                  </a:cubicBezTo>
                  <a:cubicBezTo>
                    <a:pt x="20526" y="1079"/>
                    <a:pt x="20599" y="1287"/>
                    <a:pt x="20603" y="1544"/>
                  </a:cubicBezTo>
                  <a:cubicBezTo>
                    <a:pt x="20605" y="1783"/>
                    <a:pt x="20506" y="1992"/>
                    <a:pt x="20301" y="2178"/>
                  </a:cubicBezTo>
                  <a:lnTo>
                    <a:pt x="17845" y="4402"/>
                  </a:lnTo>
                  <a:cubicBezTo>
                    <a:pt x="17777" y="4315"/>
                    <a:pt x="17708" y="4229"/>
                    <a:pt x="17636" y="4142"/>
                  </a:cubicBezTo>
                  <a:cubicBezTo>
                    <a:pt x="17325" y="3753"/>
                    <a:pt x="17010" y="3393"/>
                    <a:pt x="16691" y="3061"/>
                  </a:cubicBezTo>
                  <a:lnTo>
                    <a:pt x="19114" y="868"/>
                  </a:lnTo>
                  <a:cubicBezTo>
                    <a:pt x="19310" y="691"/>
                    <a:pt x="19506" y="607"/>
                    <a:pt x="19708" y="607"/>
                  </a:cubicBezTo>
                  <a:close/>
                  <a:moveTo>
                    <a:pt x="16241" y="3469"/>
                  </a:moveTo>
                  <a:cubicBezTo>
                    <a:pt x="16553" y="3790"/>
                    <a:pt x="16861" y="4142"/>
                    <a:pt x="17166" y="4523"/>
                  </a:cubicBezTo>
                  <a:cubicBezTo>
                    <a:pt x="17244" y="4619"/>
                    <a:pt x="17320" y="4715"/>
                    <a:pt x="17394" y="4811"/>
                  </a:cubicBezTo>
                  <a:lnTo>
                    <a:pt x="17312" y="4885"/>
                  </a:lnTo>
                  <a:lnTo>
                    <a:pt x="16126" y="3574"/>
                  </a:lnTo>
                  <a:lnTo>
                    <a:pt x="16241" y="3469"/>
                  </a:lnTo>
                  <a:close/>
                  <a:moveTo>
                    <a:pt x="3961" y="15032"/>
                  </a:moveTo>
                  <a:lnTo>
                    <a:pt x="5160" y="16355"/>
                  </a:lnTo>
                  <a:lnTo>
                    <a:pt x="4875" y="16612"/>
                  </a:lnTo>
                  <a:cubicBezTo>
                    <a:pt x="4548" y="16292"/>
                    <a:pt x="4238" y="15955"/>
                    <a:pt x="3948" y="15601"/>
                  </a:cubicBezTo>
                  <a:cubicBezTo>
                    <a:pt x="3858" y="15495"/>
                    <a:pt x="3771" y="15388"/>
                    <a:pt x="3686" y="15280"/>
                  </a:cubicBezTo>
                  <a:lnTo>
                    <a:pt x="3961" y="15032"/>
                  </a:lnTo>
                  <a:close/>
                  <a:moveTo>
                    <a:pt x="11271" y="913"/>
                  </a:moveTo>
                  <a:cubicBezTo>
                    <a:pt x="11687" y="913"/>
                    <a:pt x="12120" y="976"/>
                    <a:pt x="12573" y="1101"/>
                  </a:cubicBezTo>
                  <a:cubicBezTo>
                    <a:pt x="13673" y="1405"/>
                    <a:pt x="14757" y="2056"/>
                    <a:pt x="15809" y="3044"/>
                  </a:cubicBezTo>
                  <a:lnTo>
                    <a:pt x="15269" y="3532"/>
                  </a:lnTo>
                  <a:lnTo>
                    <a:pt x="17270" y="5740"/>
                  </a:lnTo>
                  <a:lnTo>
                    <a:pt x="17753" y="5301"/>
                  </a:lnTo>
                  <a:cubicBezTo>
                    <a:pt x="17945" y="5577"/>
                    <a:pt x="18117" y="5853"/>
                    <a:pt x="18272" y="6130"/>
                  </a:cubicBezTo>
                  <a:cubicBezTo>
                    <a:pt x="18578" y="6675"/>
                    <a:pt x="18795" y="7112"/>
                    <a:pt x="18919" y="7429"/>
                  </a:cubicBezTo>
                  <a:cubicBezTo>
                    <a:pt x="19047" y="7757"/>
                    <a:pt x="19194" y="8191"/>
                    <a:pt x="19359" y="8723"/>
                  </a:cubicBezTo>
                  <a:cubicBezTo>
                    <a:pt x="19474" y="9087"/>
                    <a:pt x="19480" y="9420"/>
                    <a:pt x="19379" y="9740"/>
                  </a:cubicBezTo>
                  <a:cubicBezTo>
                    <a:pt x="19277" y="10061"/>
                    <a:pt x="19123" y="10291"/>
                    <a:pt x="18910" y="10448"/>
                  </a:cubicBezTo>
                  <a:cubicBezTo>
                    <a:pt x="18678" y="10617"/>
                    <a:pt x="18411" y="10731"/>
                    <a:pt x="18128" y="10782"/>
                  </a:cubicBezTo>
                  <a:cubicBezTo>
                    <a:pt x="18070" y="10794"/>
                    <a:pt x="18012" y="10799"/>
                    <a:pt x="17955" y="10799"/>
                  </a:cubicBezTo>
                  <a:cubicBezTo>
                    <a:pt x="17765" y="10799"/>
                    <a:pt x="17583" y="10736"/>
                    <a:pt x="17403" y="10609"/>
                  </a:cubicBezTo>
                  <a:cubicBezTo>
                    <a:pt x="17148" y="10428"/>
                    <a:pt x="16936" y="10145"/>
                    <a:pt x="16773" y="9776"/>
                  </a:cubicBezTo>
                  <a:cubicBezTo>
                    <a:pt x="16325" y="8657"/>
                    <a:pt x="15730" y="7577"/>
                    <a:pt x="14994" y="6555"/>
                  </a:cubicBezTo>
                  <a:cubicBezTo>
                    <a:pt x="14729" y="6227"/>
                    <a:pt x="14427" y="5890"/>
                    <a:pt x="14099" y="5552"/>
                  </a:cubicBezTo>
                  <a:cubicBezTo>
                    <a:pt x="13742" y="5188"/>
                    <a:pt x="13335" y="4923"/>
                    <a:pt x="12884" y="4767"/>
                  </a:cubicBezTo>
                  <a:cubicBezTo>
                    <a:pt x="12686" y="4698"/>
                    <a:pt x="12510" y="4669"/>
                    <a:pt x="12354" y="4669"/>
                  </a:cubicBezTo>
                  <a:cubicBezTo>
                    <a:pt x="12001" y="4669"/>
                    <a:pt x="11752" y="4814"/>
                    <a:pt x="11588" y="4962"/>
                  </a:cubicBezTo>
                  <a:cubicBezTo>
                    <a:pt x="11209" y="5305"/>
                    <a:pt x="11039" y="5722"/>
                    <a:pt x="11082" y="6198"/>
                  </a:cubicBezTo>
                  <a:cubicBezTo>
                    <a:pt x="11120" y="6624"/>
                    <a:pt x="11321" y="7157"/>
                    <a:pt x="11694" y="7822"/>
                  </a:cubicBezTo>
                  <a:lnTo>
                    <a:pt x="12840" y="9958"/>
                  </a:lnTo>
                  <a:cubicBezTo>
                    <a:pt x="13292" y="10826"/>
                    <a:pt x="13642" y="11591"/>
                    <a:pt x="13880" y="12230"/>
                  </a:cubicBezTo>
                  <a:cubicBezTo>
                    <a:pt x="14110" y="12837"/>
                    <a:pt x="14254" y="13474"/>
                    <a:pt x="14313" y="14121"/>
                  </a:cubicBezTo>
                  <a:cubicBezTo>
                    <a:pt x="14365" y="14728"/>
                    <a:pt x="14274" y="15306"/>
                    <a:pt x="14043" y="15842"/>
                  </a:cubicBezTo>
                  <a:cubicBezTo>
                    <a:pt x="13809" y="16386"/>
                    <a:pt x="13413" y="16918"/>
                    <a:pt x="12867" y="17428"/>
                  </a:cubicBezTo>
                  <a:cubicBezTo>
                    <a:pt x="11993" y="18247"/>
                    <a:pt x="11022" y="18709"/>
                    <a:pt x="9979" y="18802"/>
                  </a:cubicBezTo>
                  <a:cubicBezTo>
                    <a:pt x="9827" y="18815"/>
                    <a:pt x="9676" y="18822"/>
                    <a:pt x="9525" y="18822"/>
                  </a:cubicBezTo>
                  <a:cubicBezTo>
                    <a:pt x="8628" y="18822"/>
                    <a:pt x="7738" y="18584"/>
                    <a:pt x="6874" y="18114"/>
                  </a:cubicBezTo>
                  <a:cubicBezTo>
                    <a:pt x="6343" y="17825"/>
                    <a:pt x="5826" y="17462"/>
                    <a:pt x="5322" y="17024"/>
                  </a:cubicBezTo>
                  <a:lnTo>
                    <a:pt x="6013" y="16398"/>
                  </a:lnTo>
                  <a:lnTo>
                    <a:pt x="4003" y="14177"/>
                  </a:lnTo>
                  <a:lnTo>
                    <a:pt x="3318" y="14797"/>
                  </a:lnTo>
                  <a:cubicBezTo>
                    <a:pt x="2131" y="13158"/>
                    <a:pt x="1410" y="11388"/>
                    <a:pt x="1172" y="9520"/>
                  </a:cubicBezTo>
                  <a:cubicBezTo>
                    <a:pt x="1140" y="9203"/>
                    <a:pt x="1199" y="8926"/>
                    <a:pt x="1351" y="8674"/>
                  </a:cubicBezTo>
                  <a:cubicBezTo>
                    <a:pt x="1506" y="8419"/>
                    <a:pt x="1702" y="8241"/>
                    <a:pt x="1949" y="8131"/>
                  </a:cubicBezTo>
                  <a:cubicBezTo>
                    <a:pt x="2209" y="8014"/>
                    <a:pt x="2495" y="7963"/>
                    <a:pt x="2793" y="7961"/>
                  </a:cubicBezTo>
                  <a:cubicBezTo>
                    <a:pt x="3064" y="7964"/>
                    <a:pt x="3298" y="8062"/>
                    <a:pt x="3513" y="8257"/>
                  </a:cubicBezTo>
                  <a:cubicBezTo>
                    <a:pt x="3737" y="8462"/>
                    <a:pt x="3910" y="8766"/>
                    <a:pt x="4030" y="9178"/>
                  </a:cubicBezTo>
                  <a:cubicBezTo>
                    <a:pt x="4057" y="9257"/>
                    <a:pt x="4115" y="9483"/>
                    <a:pt x="4206" y="9855"/>
                  </a:cubicBezTo>
                  <a:cubicBezTo>
                    <a:pt x="4302" y="10248"/>
                    <a:pt x="4393" y="10583"/>
                    <a:pt x="4479" y="10859"/>
                  </a:cubicBezTo>
                  <a:cubicBezTo>
                    <a:pt x="4568" y="11151"/>
                    <a:pt x="4733" y="11526"/>
                    <a:pt x="4970" y="11980"/>
                  </a:cubicBezTo>
                  <a:cubicBezTo>
                    <a:pt x="5210" y="12440"/>
                    <a:pt x="5498" y="12872"/>
                    <a:pt x="5828" y="13272"/>
                  </a:cubicBezTo>
                  <a:cubicBezTo>
                    <a:pt x="6046" y="13585"/>
                    <a:pt x="6319" y="13892"/>
                    <a:pt x="6641" y="14184"/>
                  </a:cubicBezTo>
                  <a:cubicBezTo>
                    <a:pt x="6939" y="14459"/>
                    <a:pt x="7260" y="14709"/>
                    <a:pt x="7598" y="14934"/>
                  </a:cubicBezTo>
                  <a:cubicBezTo>
                    <a:pt x="7951" y="15166"/>
                    <a:pt x="8331" y="15289"/>
                    <a:pt x="8730" y="15306"/>
                  </a:cubicBezTo>
                  <a:cubicBezTo>
                    <a:pt x="8746" y="15307"/>
                    <a:pt x="8762" y="15307"/>
                    <a:pt x="8778" y="15307"/>
                  </a:cubicBezTo>
                  <a:cubicBezTo>
                    <a:pt x="9186" y="15307"/>
                    <a:pt x="9554" y="15163"/>
                    <a:pt x="9882" y="14866"/>
                  </a:cubicBezTo>
                  <a:cubicBezTo>
                    <a:pt x="10174" y="14602"/>
                    <a:pt x="10303" y="14190"/>
                    <a:pt x="10267" y="13643"/>
                  </a:cubicBezTo>
                  <a:cubicBezTo>
                    <a:pt x="10233" y="13150"/>
                    <a:pt x="10045" y="12582"/>
                    <a:pt x="9709" y="11958"/>
                  </a:cubicBezTo>
                  <a:lnTo>
                    <a:pt x="8589" y="9777"/>
                  </a:lnTo>
                  <a:cubicBezTo>
                    <a:pt x="8180" y="8952"/>
                    <a:pt x="7863" y="8273"/>
                    <a:pt x="7645" y="7756"/>
                  </a:cubicBezTo>
                  <a:cubicBezTo>
                    <a:pt x="7422" y="7219"/>
                    <a:pt x="7239" y="6666"/>
                    <a:pt x="7098" y="6102"/>
                  </a:cubicBezTo>
                  <a:cubicBezTo>
                    <a:pt x="6956" y="5539"/>
                    <a:pt x="6915" y="5048"/>
                    <a:pt x="6976" y="4643"/>
                  </a:cubicBezTo>
                  <a:cubicBezTo>
                    <a:pt x="7037" y="4234"/>
                    <a:pt x="7189" y="3803"/>
                    <a:pt x="7430" y="3362"/>
                  </a:cubicBezTo>
                  <a:cubicBezTo>
                    <a:pt x="7671" y="2920"/>
                    <a:pt x="8038" y="2474"/>
                    <a:pt x="8520" y="2036"/>
                  </a:cubicBezTo>
                  <a:cubicBezTo>
                    <a:pt x="9350" y="1286"/>
                    <a:pt x="10258" y="913"/>
                    <a:pt x="11271" y="913"/>
                  </a:cubicBezTo>
                  <a:close/>
                  <a:moveTo>
                    <a:pt x="3236" y="15687"/>
                  </a:moveTo>
                  <a:lnTo>
                    <a:pt x="3236" y="15688"/>
                  </a:lnTo>
                  <a:cubicBezTo>
                    <a:pt x="3315" y="15788"/>
                    <a:pt x="3398" y="15888"/>
                    <a:pt x="3483" y="15987"/>
                  </a:cubicBezTo>
                  <a:cubicBezTo>
                    <a:pt x="3779" y="16348"/>
                    <a:pt x="4094" y="16692"/>
                    <a:pt x="4426" y="17019"/>
                  </a:cubicBezTo>
                  <a:lnTo>
                    <a:pt x="2195" y="19037"/>
                  </a:lnTo>
                  <a:cubicBezTo>
                    <a:pt x="2004" y="19212"/>
                    <a:pt x="1813" y="19296"/>
                    <a:pt x="1611" y="19296"/>
                  </a:cubicBezTo>
                  <a:cubicBezTo>
                    <a:pt x="1515" y="19296"/>
                    <a:pt x="1417" y="19277"/>
                    <a:pt x="1315" y="19240"/>
                  </a:cubicBezTo>
                  <a:cubicBezTo>
                    <a:pt x="979" y="19119"/>
                    <a:pt x="780" y="18906"/>
                    <a:pt x="688" y="18571"/>
                  </a:cubicBezTo>
                  <a:cubicBezTo>
                    <a:pt x="634" y="18373"/>
                    <a:pt x="606" y="18068"/>
                    <a:pt x="997" y="17714"/>
                  </a:cubicBezTo>
                  <a:lnTo>
                    <a:pt x="3236" y="15687"/>
                  </a:lnTo>
                  <a:close/>
                  <a:moveTo>
                    <a:pt x="19695" y="0"/>
                  </a:moveTo>
                  <a:cubicBezTo>
                    <a:pt x="19345" y="0"/>
                    <a:pt x="19013" y="140"/>
                    <a:pt x="18705" y="419"/>
                  </a:cubicBezTo>
                  <a:lnTo>
                    <a:pt x="16258" y="2634"/>
                  </a:lnTo>
                  <a:cubicBezTo>
                    <a:pt x="15123" y="1559"/>
                    <a:pt x="13943" y="851"/>
                    <a:pt x="12734" y="516"/>
                  </a:cubicBezTo>
                  <a:cubicBezTo>
                    <a:pt x="12233" y="379"/>
                    <a:pt x="11748" y="310"/>
                    <a:pt x="11279" y="310"/>
                  </a:cubicBezTo>
                  <a:cubicBezTo>
                    <a:pt x="10114" y="310"/>
                    <a:pt x="9053" y="736"/>
                    <a:pt x="8114" y="1587"/>
                  </a:cubicBezTo>
                  <a:cubicBezTo>
                    <a:pt x="7581" y="2070"/>
                    <a:pt x="7172" y="2567"/>
                    <a:pt x="6898" y="3071"/>
                  </a:cubicBezTo>
                  <a:cubicBezTo>
                    <a:pt x="6623" y="3575"/>
                    <a:pt x="6447" y="4074"/>
                    <a:pt x="6375" y="4553"/>
                  </a:cubicBezTo>
                  <a:cubicBezTo>
                    <a:pt x="6302" y="5038"/>
                    <a:pt x="6347" y="5608"/>
                    <a:pt x="6510" y="6250"/>
                  </a:cubicBezTo>
                  <a:cubicBezTo>
                    <a:pt x="6658" y="6843"/>
                    <a:pt x="6851" y="7425"/>
                    <a:pt x="7086" y="7989"/>
                  </a:cubicBezTo>
                  <a:cubicBezTo>
                    <a:pt x="7308" y="8518"/>
                    <a:pt x="7631" y="9209"/>
                    <a:pt x="8049" y="10049"/>
                  </a:cubicBezTo>
                  <a:lnTo>
                    <a:pt x="9174" y="12242"/>
                  </a:lnTo>
                  <a:cubicBezTo>
                    <a:pt x="9471" y="12793"/>
                    <a:pt x="9636" y="13277"/>
                    <a:pt x="9664" y="13685"/>
                  </a:cubicBezTo>
                  <a:cubicBezTo>
                    <a:pt x="9687" y="14038"/>
                    <a:pt x="9625" y="14285"/>
                    <a:pt x="9476" y="14418"/>
                  </a:cubicBezTo>
                  <a:cubicBezTo>
                    <a:pt x="9266" y="14609"/>
                    <a:pt x="9038" y="14703"/>
                    <a:pt x="8793" y="14703"/>
                  </a:cubicBezTo>
                  <a:cubicBezTo>
                    <a:pt x="8781" y="14703"/>
                    <a:pt x="8768" y="14703"/>
                    <a:pt x="8755" y="14702"/>
                  </a:cubicBezTo>
                  <a:cubicBezTo>
                    <a:pt x="8464" y="14692"/>
                    <a:pt x="8195" y="14602"/>
                    <a:pt x="7933" y="14429"/>
                  </a:cubicBezTo>
                  <a:cubicBezTo>
                    <a:pt x="7620" y="14221"/>
                    <a:pt x="7325" y="13990"/>
                    <a:pt x="7049" y="13736"/>
                  </a:cubicBezTo>
                  <a:cubicBezTo>
                    <a:pt x="6773" y="13488"/>
                    <a:pt x="6525" y="13210"/>
                    <a:pt x="6312" y="12906"/>
                  </a:cubicBezTo>
                  <a:cubicBezTo>
                    <a:pt x="6002" y="12534"/>
                    <a:pt x="5732" y="12130"/>
                    <a:pt x="5508" y="11700"/>
                  </a:cubicBezTo>
                  <a:cubicBezTo>
                    <a:pt x="5288" y="11278"/>
                    <a:pt x="5137" y="10935"/>
                    <a:pt x="5059" y="10681"/>
                  </a:cubicBezTo>
                  <a:cubicBezTo>
                    <a:pt x="4975" y="10414"/>
                    <a:pt x="4888" y="10091"/>
                    <a:pt x="4796" y="9710"/>
                  </a:cubicBezTo>
                  <a:cubicBezTo>
                    <a:pt x="4698" y="9309"/>
                    <a:pt x="4633" y="9067"/>
                    <a:pt x="4608" y="8994"/>
                  </a:cubicBezTo>
                  <a:cubicBezTo>
                    <a:pt x="4460" y="8489"/>
                    <a:pt x="4229" y="8089"/>
                    <a:pt x="3922" y="7809"/>
                  </a:cubicBezTo>
                  <a:cubicBezTo>
                    <a:pt x="3598" y="7513"/>
                    <a:pt x="3221" y="7361"/>
                    <a:pt x="2802" y="7355"/>
                  </a:cubicBezTo>
                  <a:cubicBezTo>
                    <a:pt x="2419" y="7355"/>
                    <a:pt x="2044" y="7424"/>
                    <a:pt x="1703" y="7577"/>
                  </a:cubicBezTo>
                  <a:cubicBezTo>
                    <a:pt x="1343" y="7737"/>
                    <a:pt x="1050" y="8001"/>
                    <a:pt x="834" y="8361"/>
                  </a:cubicBezTo>
                  <a:cubicBezTo>
                    <a:pt x="614" y="8723"/>
                    <a:pt x="526" y="9136"/>
                    <a:pt x="570" y="9584"/>
                  </a:cubicBezTo>
                  <a:lnTo>
                    <a:pt x="571" y="9592"/>
                  </a:lnTo>
                  <a:cubicBezTo>
                    <a:pt x="824" y="11584"/>
                    <a:pt x="1596" y="13467"/>
                    <a:pt x="2866" y="15205"/>
                  </a:cubicBezTo>
                  <a:lnTo>
                    <a:pt x="591" y="17266"/>
                  </a:lnTo>
                  <a:cubicBezTo>
                    <a:pt x="3" y="17799"/>
                    <a:pt x="1" y="18358"/>
                    <a:pt x="104" y="18731"/>
                  </a:cubicBezTo>
                  <a:cubicBezTo>
                    <a:pt x="247" y="19259"/>
                    <a:pt x="586" y="19622"/>
                    <a:pt x="1108" y="19811"/>
                  </a:cubicBezTo>
                  <a:cubicBezTo>
                    <a:pt x="1268" y="19871"/>
                    <a:pt x="1437" y="19902"/>
                    <a:pt x="1609" y="19903"/>
                  </a:cubicBezTo>
                  <a:cubicBezTo>
                    <a:pt x="1961" y="19903"/>
                    <a:pt x="2298" y="19763"/>
                    <a:pt x="2603" y="19487"/>
                  </a:cubicBezTo>
                  <a:lnTo>
                    <a:pt x="4870" y="17434"/>
                  </a:lnTo>
                  <a:cubicBezTo>
                    <a:pt x="5426" y="17924"/>
                    <a:pt x="5998" y="18328"/>
                    <a:pt x="6585" y="18647"/>
                  </a:cubicBezTo>
                  <a:cubicBezTo>
                    <a:pt x="7538" y="19165"/>
                    <a:pt x="8524" y="19428"/>
                    <a:pt x="9521" y="19428"/>
                  </a:cubicBezTo>
                  <a:cubicBezTo>
                    <a:pt x="9691" y="19428"/>
                    <a:pt x="9862" y="19420"/>
                    <a:pt x="10033" y="19405"/>
                  </a:cubicBezTo>
                  <a:cubicBezTo>
                    <a:pt x="11213" y="19300"/>
                    <a:pt x="12307" y="18783"/>
                    <a:pt x="13281" y="17870"/>
                  </a:cubicBezTo>
                  <a:cubicBezTo>
                    <a:pt x="13888" y="17303"/>
                    <a:pt x="14332" y="16702"/>
                    <a:pt x="14599" y="16082"/>
                  </a:cubicBezTo>
                  <a:cubicBezTo>
                    <a:pt x="14870" y="15453"/>
                    <a:pt x="14977" y="14776"/>
                    <a:pt x="14917" y="14069"/>
                  </a:cubicBezTo>
                  <a:cubicBezTo>
                    <a:pt x="14855" y="13367"/>
                    <a:pt x="14697" y="12677"/>
                    <a:pt x="14448" y="12018"/>
                  </a:cubicBezTo>
                  <a:cubicBezTo>
                    <a:pt x="14202" y="11356"/>
                    <a:pt x="13841" y="10569"/>
                    <a:pt x="13376" y="9675"/>
                  </a:cubicBezTo>
                  <a:lnTo>
                    <a:pt x="12225" y="7532"/>
                  </a:lnTo>
                  <a:cubicBezTo>
                    <a:pt x="11898" y="6946"/>
                    <a:pt x="11716" y="6479"/>
                    <a:pt x="11686" y="6143"/>
                  </a:cubicBezTo>
                  <a:cubicBezTo>
                    <a:pt x="11660" y="5858"/>
                    <a:pt x="11759" y="5625"/>
                    <a:pt x="11996" y="5412"/>
                  </a:cubicBezTo>
                  <a:cubicBezTo>
                    <a:pt x="12067" y="5347"/>
                    <a:pt x="12174" y="5275"/>
                    <a:pt x="12354" y="5275"/>
                  </a:cubicBezTo>
                  <a:cubicBezTo>
                    <a:pt x="12445" y="5275"/>
                    <a:pt x="12553" y="5293"/>
                    <a:pt x="12685" y="5339"/>
                  </a:cubicBezTo>
                  <a:cubicBezTo>
                    <a:pt x="13046" y="5465"/>
                    <a:pt x="13375" y="5680"/>
                    <a:pt x="13666" y="5977"/>
                  </a:cubicBezTo>
                  <a:cubicBezTo>
                    <a:pt x="13982" y="6301"/>
                    <a:pt x="14270" y="6624"/>
                    <a:pt x="14513" y="6924"/>
                  </a:cubicBezTo>
                  <a:cubicBezTo>
                    <a:pt x="15204" y="7879"/>
                    <a:pt x="15774" y="8916"/>
                    <a:pt x="16214" y="10011"/>
                  </a:cubicBezTo>
                  <a:cubicBezTo>
                    <a:pt x="16425" y="10492"/>
                    <a:pt x="16708" y="10860"/>
                    <a:pt x="17054" y="11104"/>
                  </a:cubicBezTo>
                  <a:cubicBezTo>
                    <a:pt x="17338" y="11306"/>
                    <a:pt x="17639" y="11406"/>
                    <a:pt x="17954" y="11406"/>
                  </a:cubicBezTo>
                  <a:cubicBezTo>
                    <a:pt x="18050" y="11406"/>
                    <a:pt x="18146" y="11397"/>
                    <a:pt x="18244" y="11379"/>
                  </a:cubicBezTo>
                  <a:cubicBezTo>
                    <a:pt x="18613" y="11310"/>
                    <a:pt x="18963" y="11160"/>
                    <a:pt x="19267" y="10938"/>
                  </a:cubicBezTo>
                  <a:cubicBezTo>
                    <a:pt x="19583" y="10707"/>
                    <a:pt x="19816" y="10367"/>
                    <a:pt x="19956" y="9925"/>
                  </a:cubicBezTo>
                  <a:cubicBezTo>
                    <a:pt x="20095" y="9486"/>
                    <a:pt x="20088" y="9022"/>
                    <a:pt x="19937" y="8544"/>
                  </a:cubicBezTo>
                  <a:cubicBezTo>
                    <a:pt x="19769" y="7999"/>
                    <a:pt x="19617" y="7551"/>
                    <a:pt x="19483" y="7209"/>
                  </a:cubicBezTo>
                  <a:cubicBezTo>
                    <a:pt x="19349" y="6866"/>
                    <a:pt x="19118" y="6405"/>
                    <a:pt x="18800" y="5835"/>
                  </a:cubicBezTo>
                  <a:cubicBezTo>
                    <a:pt x="18618" y="5511"/>
                    <a:pt x="18420" y="5197"/>
                    <a:pt x="18207" y="4892"/>
                  </a:cubicBezTo>
                  <a:lnTo>
                    <a:pt x="20706" y="2627"/>
                  </a:lnTo>
                  <a:cubicBezTo>
                    <a:pt x="21044" y="2321"/>
                    <a:pt x="21212" y="1954"/>
                    <a:pt x="21207" y="1536"/>
                  </a:cubicBezTo>
                  <a:cubicBezTo>
                    <a:pt x="21202" y="1135"/>
                    <a:pt x="21077" y="791"/>
                    <a:pt x="20833" y="510"/>
                  </a:cubicBezTo>
                  <a:cubicBezTo>
                    <a:pt x="20587" y="229"/>
                    <a:pt x="20262" y="61"/>
                    <a:pt x="19864" y="11"/>
                  </a:cubicBezTo>
                  <a:cubicBezTo>
                    <a:pt x="19807" y="4"/>
                    <a:pt x="19751" y="0"/>
                    <a:pt x="19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823725" y="2560975"/>
              <a:ext cx="2451850" cy="2906950"/>
            </a:xfrm>
            <a:custGeom>
              <a:avLst/>
              <a:gdLst/>
              <a:ahLst/>
              <a:cxnLst/>
              <a:rect l="l" t="t" r="r" b="b"/>
              <a:pathLst>
                <a:path w="98074" h="116278" extrusionOk="0">
                  <a:moveTo>
                    <a:pt x="47189" y="1"/>
                  </a:moveTo>
                  <a:lnTo>
                    <a:pt x="0" y="26851"/>
                  </a:lnTo>
                  <a:lnTo>
                    <a:pt x="50884" y="116278"/>
                  </a:lnTo>
                  <a:lnTo>
                    <a:pt x="98073" y="89426"/>
                  </a:lnTo>
                  <a:lnTo>
                    <a:pt x="47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815175" y="2553525"/>
              <a:ext cx="2469250" cy="2922125"/>
            </a:xfrm>
            <a:custGeom>
              <a:avLst/>
              <a:gdLst/>
              <a:ahLst/>
              <a:cxnLst/>
              <a:rect l="l" t="t" r="r" b="b"/>
              <a:pathLst>
                <a:path w="98770" h="116885" extrusionOk="0">
                  <a:moveTo>
                    <a:pt x="47421" y="718"/>
                  </a:moveTo>
                  <a:lnTo>
                    <a:pt x="98011" y="89615"/>
                  </a:lnTo>
                  <a:lnTo>
                    <a:pt x="51350" y="116168"/>
                  </a:lnTo>
                  <a:lnTo>
                    <a:pt x="759" y="27271"/>
                  </a:lnTo>
                  <a:lnTo>
                    <a:pt x="47421" y="718"/>
                  </a:lnTo>
                  <a:close/>
                  <a:moveTo>
                    <a:pt x="47534" y="1"/>
                  </a:moveTo>
                  <a:cubicBezTo>
                    <a:pt x="47483" y="1"/>
                    <a:pt x="47432" y="14"/>
                    <a:pt x="47385" y="41"/>
                  </a:cubicBezTo>
                  <a:lnTo>
                    <a:pt x="198" y="26894"/>
                  </a:lnTo>
                  <a:cubicBezTo>
                    <a:pt x="52" y="26977"/>
                    <a:pt x="1" y="27162"/>
                    <a:pt x="83" y="27308"/>
                  </a:cubicBezTo>
                  <a:lnTo>
                    <a:pt x="50973" y="116731"/>
                  </a:lnTo>
                  <a:cubicBezTo>
                    <a:pt x="51027" y="116826"/>
                    <a:pt x="51127" y="116885"/>
                    <a:pt x="51236" y="116885"/>
                  </a:cubicBezTo>
                  <a:cubicBezTo>
                    <a:pt x="51288" y="116885"/>
                    <a:pt x="51339" y="116870"/>
                    <a:pt x="51385" y="116845"/>
                  </a:cubicBezTo>
                  <a:lnTo>
                    <a:pt x="98573" y="89991"/>
                  </a:lnTo>
                  <a:cubicBezTo>
                    <a:pt x="98718" y="89909"/>
                    <a:pt x="98769" y="89724"/>
                    <a:pt x="98687" y="89578"/>
                  </a:cubicBezTo>
                  <a:lnTo>
                    <a:pt x="47798" y="155"/>
                  </a:lnTo>
                  <a:cubicBezTo>
                    <a:pt x="47742" y="57"/>
                    <a:pt x="47639" y="1"/>
                    <a:pt x="47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1031550" y="2783600"/>
              <a:ext cx="2022475" cy="2456475"/>
            </a:xfrm>
            <a:custGeom>
              <a:avLst/>
              <a:gdLst/>
              <a:ahLst/>
              <a:cxnLst/>
              <a:rect l="l" t="t" r="r" b="b"/>
              <a:pathLst>
                <a:path w="80899" h="98259" extrusionOk="0">
                  <a:moveTo>
                    <a:pt x="32503" y="0"/>
                  </a:moveTo>
                  <a:lnTo>
                    <a:pt x="2891" y="16852"/>
                  </a:lnTo>
                  <a:cubicBezTo>
                    <a:pt x="3731" y="19378"/>
                    <a:pt x="2703" y="22229"/>
                    <a:pt x="300" y="23595"/>
                  </a:cubicBezTo>
                  <a:cubicBezTo>
                    <a:pt x="203" y="23651"/>
                    <a:pt x="101" y="23697"/>
                    <a:pt x="1" y="23746"/>
                  </a:cubicBezTo>
                  <a:lnTo>
                    <a:pt x="41292" y="96306"/>
                  </a:lnTo>
                  <a:cubicBezTo>
                    <a:pt x="41386" y="96245"/>
                    <a:pt x="41477" y="96181"/>
                    <a:pt x="41575" y="96125"/>
                  </a:cubicBezTo>
                  <a:cubicBezTo>
                    <a:pt x="42464" y="95619"/>
                    <a:pt x="43433" y="95378"/>
                    <a:pt x="44388" y="95378"/>
                  </a:cubicBezTo>
                  <a:cubicBezTo>
                    <a:pt x="46370" y="95378"/>
                    <a:pt x="48295" y="96413"/>
                    <a:pt x="49345" y="98258"/>
                  </a:cubicBezTo>
                  <a:lnTo>
                    <a:pt x="78765" y="81516"/>
                  </a:lnTo>
                  <a:cubicBezTo>
                    <a:pt x="77207" y="78781"/>
                    <a:pt x="78163" y="75303"/>
                    <a:pt x="80898" y="73747"/>
                  </a:cubicBezTo>
                  <a:lnTo>
                    <a:pt x="39624" y="1218"/>
                  </a:lnTo>
                  <a:cubicBezTo>
                    <a:pt x="38735" y="1724"/>
                    <a:pt x="37768" y="1964"/>
                    <a:pt x="36813" y="1964"/>
                  </a:cubicBezTo>
                  <a:cubicBezTo>
                    <a:pt x="35189" y="1964"/>
                    <a:pt x="33601" y="1268"/>
                    <a:pt x="3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1022825" y="2776025"/>
              <a:ext cx="2039850" cy="2471625"/>
            </a:xfrm>
            <a:custGeom>
              <a:avLst/>
              <a:gdLst/>
              <a:ahLst/>
              <a:cxnLst/>
              <a:rect l="l" t="t" r="r" b="b"/>
              <a:pathLst>
                <a:path w="81594" h="98865" extrusionOk="0">
                  <a:moveTo>
                    <a:pt x="32790" y="688"/>
                  </a:moveTo>
                  <a:cubicBezTo>
                    <a:pt x="33948" y="1916"/>
                    <a:pt x="35544" y="2567"/>
                    <a:pt x="37162" y="2567"/>
                  </a:cubicBezTo>
                  <a:cubicBezTo>
                    <a:pt x="38078" y="2567"/>
                    <a:pt x="39001" y="2358"/>
                    <a:pt x="39854" y="1927"/>
                  </a:cubicBezTo>
                  <a:lnTo>
                    <a:pt x="80838" y="73943"/>
                  </a:lnTo>
                  <a:cubicBezTo>
                    <a:pt x="78247" y="75594"/>
                    <a:pt x="77323" y="78959"/>
                    <a:pt x="78706" y="81702"/>
                  </a:cubicBezTo>
                  <a:lnTo>
                    <a:pt x="49801" y="98154"/>
                  </a:lnTo>
                  <a:cubicBezTo>
                    <a:pt x="48667" y="96373"/>
                    <a:pt x="46726" y="95381"/>
                    <a:pt x="44733" y="95381"/>
                  </a:cubicBezTo>
                  <a:lnTo>
                    <a:pt x="44733" y="95380"/>
                  </a:lnTo>
                  <a:cubicBezTo>
                    <a:pt x="43695" y="95380"/>
                    <a:pt x="42675" y="95651"/>
                    <a:pt x="41774" y="96165"/>
                  </a:cubicBezTo>
                  <a:lnTo>
                    <a:pt x="41747" y="96181"/>
                  </a:lnTo>
                  <a:lnTo>
                    <a:pt x="771" y="24177"/>
                  </a:lnTo>
                  <a:cubicBezTo>
                    <a:pt x="780" y="24173"/>
                    <a:pt x="790" y="24168"/>
                    <a:pt x="799" y="24162"/>
                  </a:cubicBezTo>
                  <a:cubicBezTo>
                    <a:pt x="3206" y="22792"/>
                    <a:pt x="4357" y="19938"/>
                    <a:pt x="3600" y="17298"/>
                  </a:cubicBezTo>
                  <a:lnTo>
                    <a:pt x="32790" y="688"/>
                  </a:lnTo>
                  <a:close/>
                  <a:moveTo>
                    <a:pt x="32852" y="1"/>
                  </a:moveTo>
                  <a:cubicBezTo>
                    <a:pt x="32801" y="1"/>
                    <a:pt x="32749" y="14"/>
                    <a:pt x="32702" y="40"/>
                  </a:cubicBezTo>
                  <a:lnTo>
                    <a:pt x="3090" y="16893"/>
                  </a:lnTo>
                  <a:cubicBezTo>
                    <a:pt x="2965" y="16965"/>
                    <a:pt x="2906" y="17115"/>
                    <a:pt x="2952" y="17251"/>
                  </a:cubicBezTo>
                  <a:cubicBezTo>
                    <a:pt x="3761" y="19683"/>
                    <a:pt x="2729" y="22367"/>
                    <a:pt x="500" y="23635"/>
                  </a:cubicBezTo>
                  <a:cubicBezTo>
                    <a:pt x="436" y="23671"/>
                    <a:pt x="369" y="23704"/>
                    <a:pt x="304" y="23735"/>
                  </a:cubicBezTo>
                  <a:lnTo>
                    <a:pt x="214" y="23778"/>
                  </a:lnTo>
                  <a:cubicBezTo>
                    <a:pt x="59" y="23855"/>
                    <a:pt x="1" y="24048"/>
                    <a:pt x="87" y="24199"/>
                  </a:cubicBezTo>
                  <a:lnTo>
                    <a:pt x="41378" y="96758"/>
                  </a:lnTo>
                  <a:cubicBezTo>
                    <a:pt x="41434" y="96856"/>
                    <a:pt x="41537" y="96911"/>
                    <a:pt x="41642" y="96911"/>
                  </a:cubicBezTo>
                  <a:cubicBezTo>
                    <a:pt x="41698" y="96911"/>
                    <a:pt x="41756" y="96895"/>
                    <a:pt x="41806" y="96862"/>
                  </a:cubicBezTo>
                  <a:lnTo>
                    <a:pt x="41882" y="96812"/>
                  </a:lnTo>
                  <a:cubicBezTo>
                    <a:pt x="41944" y="96771"/>
                    <a:pt x="42008" y="96729"/>
                    <a:pt x="42073" y="96691"/>
                  </a:cubicBezTo>
                  <a:cubicBezTo>
                    <a:pt x="42913" y="96213"/>
                    <a:pt x="43829" y="95986"/>
                    <a:pt x="44733" y="95986"/>
                  </a:cubicBezTo>
                  <a:cubicBezTo>
                    <a:pt x="46611" y="95986"/>
                    <a:pt x="48438" y="96966"/>
                    <a:pt x="49431" y="98711"/>
                  </a:cubicBezTo>
                  <a:cubicBezTo>
                    <a:pt x="49485" y="98806"/>
                    <a:pt x="49585" y="98865"/>
                    <a:pt x="49694" y="98865"/>
                  </a:cubicBezTo>
                  <a:cubicBezTo>
                    <a:pt x="49746" y="98865"/>
                    <a:pt x="49798" y="98850"/>
                    <a:pt x="49844" y="98824"/>
                  </a:cubicBezTo>
                  <a:lnTo>
                    <a:pt x="79262" y="82082"/>
                  </a:lnTo>
                  <a:cubicBezTo>
                    <a:pt x="79408" y="82000"/>
                    <a:pt x="79459" y="81815"/>
                    <a:pt x="79377" y="81669"/>
                  </a:cubicBezTo>
                  <a:cubicBezTo>
                    <a:pt x="77905" y="79084"/>
                    <a:pt x="78812" y="75785"/>
                    <a:pt x="81397" y="74313"/>
                  </a:cubicBezTo>
                  <a:cubicBezTo>
                    <a:pt x="81543" y="74231"/>
                    <a:pt x="81593" y="74046"/>
                    <a:pt x="81511" y="73900"/>
                  </a:cubicBezTo>
                  <a:lnTo>
                    <a:pt x="40236" y="1371"/>
                  </a:lnTo>
                  <a:cubicBezTo>
                    <a:pt x="40180" y="1273"/>
                    <a:pt x="40077" y="1218"/>
                    <a:pt x="39972" y="1218"/>
                  </a:cubicBezTo>
                  <a:cubicBezTo>
                    <a:pt x="39921" y="1218"/>
                    <a:pt x="39870" y="1230"/>
                    <a:pt x="39823" y="1257"/>
                  </a:cubicBezTo>
                  <a:cubicBezTo>
                    <a:pt x="38989" y="1732"/>
                    <a:pt x="38071" y="1961"/>
                    <a:pt x="37160" y="1961"/>
                  </a:cubicBezTo>
                  <a:cubicBezTo>
                    <a:pt x="35635" y="1961"/>
                    <a:pt x="34130" y="1318"/>
                    <a:pt x="33081" y="106"/>
                  </a:cubicBezTo>
                  <a:cubicBezTo>
                    <a:pt x="33022" y="37"/>
                    <a:pt x="32938" y="1"/>
                    <a:pt x="32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1573275" y="3687225"/>
              <a:ext cx="670375" cy="773400"/>
            </a:xfrm>
            <a:custGeom>
              <a:avLst/>
              <a:gdLst/>
              <a:ahLst/>
              <a:cxnLst/>
              <a:rect l="l" t="t" r="r" b="b"/>
              <a:pathLst>
                <a:path w="26815" h="30936" extrusionOk="0">
                  <a:moveTo>
                    <a:pt x="6722" y="0"/>
                  </a:moveTo>
                  <a:cubicBezTo>
                    <a:pt x="6640" y="0"/>
                    <a:pt x="6559" y="32"/>
                    <a:pt x="6500" y="96"/>
                  </a:cubicBezTo>
                  <a:cubicBezTo>
                    <a:pt x="1010" y="5993"/>
                    <a:pt x="0" y="14664"/>
                    <a:pt x="3989" y="21673"/>
                  </a:cubicBezTo>
                  <a:cubicBezTo>
                    <a:pt x="7320" y="27526"/>
                    <a:pt x="13564" y="30936"/>
                    <a:pt x="20007" y="30936"/>
                  </a:cubicBezTo>
                  <a:cubicBezTo>
                    <a:pt x="20011" y="30936"/>
                    <a:pt x="20014" y="30936"/>
                    <a:pt x="20018" y="30936"/>
                  </a:cubicBezTo>
                  <a:cubicBezTo>
                    <a:pt x="22263" y="30936"/>
                    <a:pt x="24489" y="30518"/>
                    <a:pt x="26582" y="29702"/>
                  </a:cubicBezTo>
                  <a:cubicBezTo>
                    <a:pt x="26737" y="29641"/>
                    <a:pt x="26814" y="29465"/>
                    <a:pt x="26754" y="29310"/>
                  </a:cubicBezTo>
                  <a:cubicBezTo>
                    <a:pt x="26707" y="29190"/>
                    <a:pt x="26592" y="29117"/>
                    <a:pt x="26471" y="29117"/>
                  </a:cubicBezTo>
                  <a:cubicBezTo>
                    <a:pt x="26435" y="29117"/>
                    <a:pt x="26398" y="29123"/>
                    <a:pt x="26362" y="29137"/>
                  </a:cubicBezTo>
                  <a:cubicBezTo>
                    <a:pt x="24290" y="29945"/>
                    <a:pt x="22137" y="30331"/>
                    <a:pt x="20006" y="30331"/>
                  </a:cubicBezTo>
                  <a:cubicBezTo>
                    <a:pt x="13774" y="30331"/>
                    <a:pt x="7739" y="27034"/>
                    <a:pt x="4517" y="21373"/>
                  </a:cubicBezTo>
                  <a:cubicBezTo>
                    <a:pt x="658" y="14595"/>
                    <a:pt x="1635" y="6212"/>
                    <a:pt x="6943" y="509"/>
                  </a:cubicBezTo>
                  <a:cubicBezTo>
                    <a:pt x="7057" y="387"/>
                    <a:pt x="7051" y="195"/>
                    <a:pt x="6929" y="81"/>
                  </a:cubicBezTo>
                  <a:cubicBezTo>
                    <a:pt x="6870" y="27"/>
                    <a:pt x="6796" y="0"/>
                    <a:pt x="6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1822800" y="3546450"/>
              <a:ext cx="203850" cy="81700"/>
            </a:xfrm>
            <a:custGeom>
              <a:avLst/>
              <a:gdLst/>
              <a:ahLst/>
              <a:cxnLst/>
              <a:rect l="l" t="t" r="r" b="b"/>
              <a:pathLst>
                <a:path w="8154" h="3268" extrusionOk="0">
                  <a:moveTo>
                    <a:pt x="7843" y="0"/>
                  </a:moveTo>
                  <a:cubicBezTo>
                    <a:pt x="7828" y="0"/>
                    <a:pt x="7813" y="1"/>
                    <a:pt x="7798" y="4"/>
                  </a:cubicBezTo>
                  <a:cubicBezTo>
                    <a:pt x="5360" y="290"/>
                    <a:pt x="3032" y="1057"/>
                    <a:pt x="879" y="2283"/>
                  </a:cubicBezTo>
                  <a:cubicBezTo>
                    <a:pt x="637" y="2420"/>
                    <a:pt x="400" y="2562"/>
                    <a:pt x="168" y="2709"/>
                  </a:cubicBezTo>
                  <a:cubicBezTo>
                    <a:pt x="53" y="2780"/>
                    <a:pt x="0" y="2920"/>
                    <a:pt x="38" y="3050"/>
                  </a:cubicBezTo>
                  <a:cubicBezTo>
                    <a:pt x="76" y="3179"/>
                    <a:pt x="195" y="3267"/>
                    <a:pt x="331" y="3267"/>
                  </a:cubicBezTo>
                  <a:cubicBezTo>
                    <a:pt x="387" y="3267"/>
                    <a:pt x="443" y="3252"/>
                    <a:pt x="491" y="3221"/>
                  </a:cubicBezTo>
                  <a:cubicBezTo>
                    <a:pt x="716" y="3079"/>
                    <a:pt x="944" y="2942"/>
                    <a:pt x="1177" y="2809"/>
                  </a:cubicBezTo>
                  <a:cubicBezTo>
                    <a:pt x="3261" y="1624"/>
                    <a:pt x="5511" y="882"/>
                    <a:pt x="7870" y="604"/>
                  </a:cubicBezTo>
                  <a:cubicBezTo>
                    <a:pt x="8035" y="585"/>
                    <a:pt x="8154" y="435"/>
                    <a:pt x="8134" y="268"/>
                  </a:cubicBezTo>
                  <a:cubicBezTo>
                    <a:pt x="8116" y="118"/>
                    <a:pt x="7990" y="0"/>
                    <a:pt x="7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2076450" y="3543575"/>
              <a:ext cx="496925" cy="788550"/>
            </a:xfrm>
            <a:custGeom>
              <a:avLst/>
              <a:gdLst/>
              <a:ahLst/>
              <a:cxnLst/>
              <a:rect l="l" t="t" r="r" b="b"/>
              <a:pathLst>
                <a:path w="19877" h="31542" extrusionOk="0">
                  <a:moveTo>
                    <a:pt x="314" y="0"/>
                  </a:moveTo>
                  <a:cubicBezTo>
                    <a:pt x="156" y="0"/>
                    <a:pt x="9" y="129"/>
                    <a:pt x="4" y="295"/>
                  </a:cubicBezTo>
                  <a:cubicBezTo>
                    <a:pt x="0" y="463"/>
                    <a:pt x="132" y="602"/>
                    <a:pt x="298" y="606"/>
                  </a:cubicBezTo>
                  <a:cubicBezTo>
                    <a:pt x="6554" y="786"/>
                    <a:pt x="12136" y="4135"/>
                    <a:pt x="15228" y="9568"/>
                  </a:cubicBezTo>
                  <a:cubicBezTo>
                    <a:pt x="19212" y="16573"/>
                    <a:pt x="17978" y="25395"/>
                    <a:pt x="12226" y="31022"/>
                  </a:cubicBezTo>
                  <a:cubicBezTo>
                    <a:pt x="12030" y="31212"/>
                    <a:pt x="12166" y="31541"/>
                    <a:pt x="12437" y="31541"/>
                  </a:cubicBezTo>
                  <a:cubicBezTo>
                    <a:pt x="12516" y="31541"/>
                    <a:pt x="12592" y="31510"/>
                    <a:pt x="12649" y="31456"/>
                  </a:cubicBezTo>
                  <a:cubicBezTo>
                    <a:pt x="18599" y="25636"/>
                    <a:pt x="19877" y="16512"/>
                    <a:pt x="15754" y="9269"/>
                  </a:cubicBezTo>
                  <a:cubicBezTo>
                    <a:pt x="12558" y="3651"/>
                    <a:pt x="6785" y="185"/>
                    <a:pt x="316" y="0"/>
                  </a:cubicBezTo>
                  <a:cubicBezTo>
                    <a:pt x="316" y="0"/>
                    <a:pt x="31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1658350" y="3588850"/>
              <a:ext cx="826600" cy="826625"/>
            </a:xfrm>
            <a:custGeom>
              <a:avLst/>
              <a:gdLst/>
              <a:ahLst/>
              <a:cxnLst/>
              <a:rect l="l" t="t" r="r" b="b"/>
              <a:pathLst>
                <a:path w="33064" h="33065" extrusionOk="0">
                  <a:moveTo>
                    <a:pt x="16533" y="1"/>
                  </a:moveTo>
                  <a:cubicBezTo>
                    <a:pt x="12148" y="1"/>
                    <a:pt x="7943" y="1742"/>
                    <a:pt x="4842" y="4843"/>
                  </a:cubicBezTo>
                  <a:cubicBezTo>
                    <a:pt x="1741" y="7943"/>
                    <a:pt x="0" y="12149"/>
                    <a:pt x="0" y="16533"/>
                  </a:cubicBezTo>
                  <a:cubicBezTo>
                    <a:pt x="0" y="20917"/>
                    <a:pt x="1741" y="25122"/>
                    <a:pt x="4842" y="28222"/>
                  </a:cubicBezTo>
                  <a:cubicBezTo>
                    <a:pt x="7943" y="31323"/>
                    <a:pt x="12148" y="33064"/>
                    <a:pt x="16533" y="33064"/>
                  </a:cubicBezTo>
                  <a:cubicBezTo>
                    <a:pt x="20917" y="33064"/>
                    <a:pt x="25121" y="31323"/>
                    <a:pt x="28222" y="28222"/>
                  </a:cubicBezTo>
                  <a:cubicBezTo>
                    <a:pt x="31323" y="25122"/>
                    <a:pt x="33064" y="20917"/>
                    <a:pt x="33064" y="16533"/>
                  </a:cubicBezTo>
                  <a:cubicBezTo>
                    <a:pt x="33064" y="12149"/>
                    <a:pt x="31323" y="7943"/>
                    <a:pt x="28222" y="4843"/>
                  </a:cubicBezTo>
                  <a:cubicBezTo>
                    <a:pt x="25121" y="1742"/>
                    <a:pt x="20917" y="1"/>
                    <a:pt x="1653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1763050" y="3768275"/>
              <a:ext cx="595550" cy="447975"/>
            </a:xfrm>
            <a:custGeom>
              <a:avLst/>
              <a:gdLst/>
              <a:ahLst/>
              <a:cxnLst/>
              <a:rect l="l" t="t" r="r" b="b"/>
              <a:pathLst>
                <a:path w="23822" h="17919" extrusionOk="0">
                  <a:moveTo>
                    <a:pt x="13646" y="0"/>
                  </a:moveTo>
                  <a:cubicBezTo>
                    <a:pt x="12892" y="0"/>
                    <a:pt x="12146" y="210"/>
                    <a:pt x="11407" y="631"/>
                  </a:cubicBezTo>
                  <a:cubicBezTo>
                    <a:pt x="10809" y="972"/>
                    <a:pt x="10333" y="1346"/>
                    <a:pt x="9977" y="1752"/>
                  </a:cubicBezTo>
                  <a:cubicBezTo>
                    <a:pt x="9622" y="2160"/>
                    <a:pt x="9362" y="2574"/>
                    <a:pt x="9200" y="2996"/>
                  </a:cubicBezTo>
                  <a:cubicBezTo>
                    <a:pt x="9038" y="3418"/>
                    <a:pt x="8965" y="3940"/>
                    <a:pt x="8983" y="4564"/>
                  </a:cubicBezTo>
                  <a:cubicBezTo>
                    <a:pt x="8999" y="5160"/>
                    <a:pt x="9059" y="5754"/>
                    <a:pt x="9164" y="6342"/>
                  </a:cubicBezTo>
                  <a:cubicBezTo>
                    <a:pt x="9266" y="6903"/>
                    <a:pt x="9429" y="7636"/>
                    <a:pt x="9653" y="8538"/>
                  </a:cubicBezTo>
                  <a:lnTo>
                    <a:pt x="10274" y="10916"/>
                  </a:lnTo>
                  <a:cubicBezTo>
                    <a:pt x="10456" y="11564"/>
                    <a:pt x="10515" y="12111"/>
                    <a:pt x="10446" y="12559"/>
                  </a:cubicBezTo>
                  <a:cubicBezTo>
                    <a:pt x="10377" y="13007"/>
                    <a:pt x="10214" y="13303"/>
                    <a:pt x="9955" y="13452"/>
                  </a:cubicBezTo>
                  <a:cubicBezTo>
                    <a:pt x="9730" y="13579"/>
                    <a:pt x="9504" y="13643"/>
                    <a:pt x="9278" y="13643"/>
                  </a:cubicBezTo>
                  <a:cubicBezTo>
                    <a:pt x="9172" y="13643"/>
                    <a:pt x="9067" y="13629"/>
                    <a:pt x="8961" y="13602"/>
                  </a:cubicBezTo>
                  <a:cubicBezTo>
                    <a:pt x="8628" y="13514"/>
                    <a:pt x="8334" y="13339"/>
                    <a:pt x="8078" y="13074"/>
                  </a:cubicBezTo>
                  <a:cubicBezTo>
                    <a:pt x="7807" y="12793"/>
                    <a:pt x="7560" y="12491"/>
                    <a:pt x="7336" y="12170"/>
                  </a:cubicBezTo>
                  <a:cubicBezTo>
                    <a:pt x="7096" y="11832"/>
                    <a:pt x="6909" y="11497"/>
                    <a:pt x="6773" y="11165"/>
                  </a:cubicBezTo>
                  <a:cubicBezTo>
                    <a:pt x="6542" y="10716"/>
                    <a:pt x="6359" y="10242"/>
                    <a:pt x="6228" y="9753"/>
                  </a:cubicBezTo>
                  <a:cubicBezTo>
                    <a:pt x="6099" y="9273"/>
                    <a:pt x="6023" y="8890"/>
                    <a:pt x="6000" y="8606"/>
                  </a:cubicBezTo>
                  <a:cubicBezTo>
                    <a:pt x="5976" y="8322"/>
                    <a:pt x="5961" y="7982"/>
                    <a:pt x="5953" y="7584"/>
                  </a:cubicBezTo>
                  <a:cubicBezTo>
                    <a:pt x="5944" y="7187"/>
                    <a:pt x="5935" y="6944"/>
                    <a:pt x="5926" y="6857"/>
                  </a:cubicBezTo>
                  <a:cubicBezTo>
                    <a:pt x="5896" y="6387"/>
                    <a:pt x="5776" y="6003"/>
                    <a:pt x="5568" y="5706"/>
                  </a:cubicBezTo>
                  <a:cubicBezTo>
                    <a:pt x="5358" y="5409"/>
                    <a:pt x="5086" y="5220"/>
                    <a:pt x="4751" y="5141"/>
                  </a:cubicBezTo>
                  <a:cubicBezTo>
                    <a:pt x="4574" y="5098"/>
                    <a:pt x="4393" y="5076"/>
                    <a:pt x="4212" y="5076"/>
                  </a:cubicBezTo>
                  <a:cubicBezTo>
                    <a:pt x="4060" y="5076"/>
                    <a:pt x="3909" y="5091"/>
                    <a:pt x="3760" y="5121"/>
                  </a:cubicBezTo>
                  <a:cubicBezTo>
                    <a:pt x="3434" y="5188"/>
                    <a:pt x="3148" y="5350"/>
                    <a:pt x="2901" y="5611"/>
                  </a:cubicBezTo>
                  <a:cubicBezTo>
                    <a:pt x="2652" y="5870"/>
                    <a:pt x="2505" y="6192"/>
                    <a:pt x="2459" y="6575"/>
                  </a:cubicBezTo>
                  <a:cubicBezTo>
                    <a:pt x="2271" y="8615"/>
                    <a:pt x="2642" y="10640"/>
                    <a:pt x="3571" y="12650"/>
                  </a:cubicBezTo>
                  <a:lnTo>
                    <a:pt x="3571" y="12650"/>
                  </a:lnTo>
                  <a:lnTo>
                    <a:pt x="663" y="14306"/>
                  </a:lnTo>
                  <a:cubicBezTo>
                    <a:pt x="214" y="14561"/>
                    <a:pt x="0" y="14910"/>
                    <a:pt x="22" y="15353"/>
                  </a:cubicBezTo>
                  <a:cubicBezTo>
                    <a:pt x="43" y="15796"/>
                    <a:pt x="245" y="16140"/>
                    <a:pt x="629" y="16383"/>
                  </a:cubicBezTo>
                  <a:cubicBezTo>
                    <a:pt x="821" y="16505"/>
                    <a:pt x="1018" y="16566"/>
                    <a:pt x="1220" y="16566"/>
                  </a:cubicBezTo>
                  <a:cubicBezTo>
                    <a:pt x="1423" y="16566"/>
                    <a:pt x="1631" y="16505"/>
                    <a:pt x="1846" y="16383"/>
                  </a:cubicBezTo>
                  <a:lnTo>
                    <a:pt x="4742" y="14735"/>
                  </a:lnTo>
                  <a:lnTo>
                    <a:pt x="4742" y="14735"/>
                  </a:lnTo>
                  <a:cubicBezTo>
                    <a:pt x="5205" y="15405"/>
                    <a:pt x="5713" y="15981"/>
                    <a:pt x="6266" y="16461"/>
                  </a:cubicBezTo>
                  <a:cubicBezTo>
                    <a:pt x="7181" y="17260"/>
                    <a:pt x="8196" y="17732"/>
                    <a:pt x="9308" y="17878"/>
                  </a:cubicBezTo>
                  <a:cubicBezTo>
                    <a:pt x="9511" y="17905"/>
                    <a:pt x="9715" y="17918"/>
                    <a:pt x="9918" y="17918"/>
                  </a:cubicBezTo>
                  <a:cubicBezTo>
                    <a:pt x="10823" y="17918"/>
                    <a:pt x="11723" y="17653"/>
                    <a:pt x="12618" y="17122"/>
                  </a:cubicBezTo>
                  <a:cubicBezTo>
                    <a:pt x="13300" y="16721"/>
                    <a:pt x="13828" y="16262"/>
                    <a:pt x="14200" y="15747"/>
                  </a:cubicBezTo>
                  <a:cubicBezTo>
                    <a:pt x="14573" y="15231"/>
                    <a:pt x="14803" y="14645"/>
                    <a:pt x="14892" y="13988"/>
                  </a:cubicBezTo>
                  <a:cubicBezTo>
                    <a:pt x="14979" y="13316"/>
                    <a:pt x="14975" y="12637"/>
                    <a:pt x="14879" y="11967"/>
                  </a:cubicBezTo>
                  <a:cubicBezTo>
                    <a:pt x="14782" y="11276"/>
                    <a:pt x="14607" y="10450"/>
                    <a:pt x="14349" y="9488"/>
                  </a:cubicBezTo>
                  <a:lnTo>
                    <a:pt x="13692" y="7150"/>
                  </a:lnTo>
                  <a:cubicBezTo>
                    <a:pt x="13485" y="6463"/>
                    <a:pt x="13406" y="5930"/>
                    <a:pt x="13455" y="5552"/>
                  </a:cubicBezTo>
                  <a:cubicBezTo>
                    <a:pt x="13505" y="5175"/>
                    <a:pt x="13708" y="4884"/>
                    <a:pt x="14068" y="4680"/>
                  </a:cubicBezTo>
                  <a:cubicBezTo>
                    <a:pt x="14195" y="4607"/>
                    <a:pt x="14330" y="4570"/>
                    <a:pt x="14470" y="4570"/>
                  </a:cubicBezTo>
                  <a:cubicBezTo>
                    <a:pt x="14658" y="4570"/>
                    <a:pt x="14857" y="4635"/>
                    <a:pt x="15066" y="4764"/>
                  </a:cubicBezTo>
                  <a:cubicBezTo>
                    <a:pt x="15432" y="4992"/>
                    <a:pt x="15738" y="5302"/>
                    <a:pt x="15983" y="5698"/>
                  </a:cubicBezTo>
                  <a:cubicBezTo>
                    <a:pt x="16227" y="6093"/>
                    <a:pt x="16442" y="6476"/>
                    <a:pt x="16626" y="6845"/>
                  </a:cubicBezTo>
                  <a:cubicBezTo>
                    <a:pt x="17101" y="7949"/>
                    <a:pt x="17440" y="9105"/>
                    <a:pt x="17636" y="10290"/>
                  </a:cubicBezTo>
                  <a:cubicBezTo>
                    <a:pt x="17727" y="10752"/>
                    <a:pt x="17896" y="11121"/>
                    <a:pt x="18145" y="11394"/>
                  </a:cubicBezTo>
                  <a:cubicBezTo>
                    <a:pt x="18394" y="11668"/>
                    <a:pt x="18689" y="11810"/>
                    <a:pt x="19030" y="11820"/>
                  </a:cubicBezTo>
                  <a:cubicBezTo>
                    <a:pt x="19057" y="11821"/>
                    <a:pt x="19083" y="11822"/>
                    <a:pt x="19109" y="11822"/>
                  </a:cubicBezTo>
                  <a:cubicBezTo>
                    <a:pt x="19415" y="11822"/>
                    <a:pt x="19716" y="11759"/>
                    <a:pt x="19995" y="11638"/>
                  </a:cubicBezTo>
                  <a:cubicBezTo>
                    <a:pt x="20296" y="11506"/>
                    <a:pt x="20548" y="11268"/>
                    <a:pt x="20747" y="10923"/>
                  </a:cubicBezTo>
                  <a:cubicBezTo>
                    <a:pt x="20947" y="10578"/>
                    <a:pt x="21027" y="10186"/>
                    <a:pt x="20988" y="9747"/>
                  </a:cubicBezTo>
                  <a:cubicBezTo>
                    <a:pt x="20942" y="9179"/>
                    <a:pt x="20893" y="8719"/>
                    <a:pt x="20837" y="8368"/>
                  </a:cubicBezTo>
                  <a:cubicBezTo>
                    <a:pt x="20782" y="8016"/>
                    <a:pt x="20662" y="7533"/>
                    <a:pt x="20477" y="6920"/>
                  </a:cubicBezTo>
                  <a:cubicBezTo>
                    <a:pt x="20346" y="6488"/>
                    <a:pt x="20189" y="6064"/>
                    <a:pt x="20008" y="5652"/>
                  </a:cubicBezTo>
                  <a:lnTo>
                    <a:pt x="20008" y="5652"/>
                  </a:lnTo>
                  <a:lnTo>
                    <a:pt x="23176" y="3850"/>
                  </a:lnTo>
                  <a:cubicBezTo>
                    <a:pt x="23495" y="3668"/>
                    <a:pt x="23687" y="3417"/>
                    <a:pt x="23755" y="3095"/>
                  </a:cubicBezTo>
                  <a:cubicBezTo>
                    <a:pt x="23822" y="2773"/>
                    <a:pt x="23784" y="2480"/>
                    <a:pt x="23642" y="2219"/>
                  </a:cubicBezTo>
                  <a:cubicBezTo>
                    <a:pt x="23500" y="1957"/>
                    <a:pt x="23276" y="1771"/>
                    <a:pt x="22969" y="1661"/>
                  </a:cubicBezTo>
                  <a:cubicBezTo>
                    <a:pt x="22858" y="1622"/>
                    <a:pt x="22746" y="1602"/>
                    <a:pt x="22631" y="1602"/>
                  </a:cubicBezTo>
                  <a:cubicBezTo>
                    <a:pt x="22428" y="1602"/>
                    <a:pt x="22218" y="1664"/>
                    <a:pt x="22001" y="1787"/>
                  </a:cubicBezTo>
                  <a:lnTo>
                    <a:pt x="18886" y="3560"/>
                  </a:lnTo>
                  <a:lnTo>
                    <a:pt x="18886" y="3560"/>
                  </a:lnTo>
                  <a:cubicBezTo>
                    <a:pt x="18002" y="2183"/>
                    <a:pt x="16993" y="1194"/>
                    <a:pt x="15858" y="592"/>
                  </a:cubicBezTo>
                  <a:cubicBezTo>
                    <a:pt x="15114" y="198"/>
                    <a:pt x="14376" y="0"/>
                    <a:pt x="1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1755550" y="3760675"/>
              <a:ext cx="610825" cy="463100"/>
            </a:xfrm>
            <a:custGeom>
              <a:avLst/>
              <a:gdLst/>
              <a:ahLst/>
              <a:cxnLst/>
              <a:rect l="l" t="t" r="r" b="b"/>
              <a:pathLst>
                <a:path w="24433" h="18524" extrusionOk="0">
                  <a:moveTo>
                    <a:pt x="22931" y="2210"/>
                  </a:moveTo>
                  <a:cubicBezTo>
                    <a:pt x="23012" y="2210"/>
                    <a:pt x="23090" y="2223"/>
                    <a:pt x="23167" y="2250"/>
                  </a:cubicBezTo>
                  <a:cubicBezTo>
                    <a:pt x="23403" y="2335"/>
                    <a:pt x="23569" y="2472"/>
                    <a:pt x="23676" y="2667"/>
                  </a:cubicBezTo>
                  <a:cubicBezTo>
                    <a:pt x="23783" y="2866"/>
                    <a:pt x="23810" y="3085"/>
                    <a:pt x="23758" y="3336"/>
                  </a:cubicBezTo>
                  <a:cubicBezTo>
                    <a:pt x="23709" y="3572"/>
                    <a:pt x="23567" y="3753"/>
                    <a:pt x="23326" y="3891"/>
                  </a:cubicBezTo>
                  <a:lnTo>
                    <a:pt x="20445" y="5529"/>
                  </a:lnTo>
                  <a:cubicBezTo>
                    <a:pt x="20398" y="5429"/>
                    <a:pt x="20349" y="5330"/>
                    <a:pt x="20299" y="5231"/>
                  </a:cubicBezTo>
                  <a:cubicBezTo>
                    <a:pt x="20079" y="4783"/>
                    <a:pt x="19850" y="4363"/>
                    <a:pt x="19610" y="3971"/>
                  </a:cubicBezTo>
                  <a:lnTo>
                    <a:pt x="22451" y="2355"/>
                  </a:lnTo>
                  <a:cubicBezTo>
                    <a:pt x="22621" y="2258"/>
                    <a:pt x="22780" y="2210"/>
                    <a:pt x="22931" y="2210"/>
                  </a:cubicBezTo>
                  <a:close/>
                  <a:moveTo>
                    <a:pt x="19083" y="4270"/>
                  </a:moveTo>
                  <a:cubicBezTo>
                    <a:pt x="19317" y="4652"/>
                    <a:pt x="19541" y="5062"/>
                    <a:pt x="19756" y="5501"/>
                  </a:cubicBezTo>
                  <a:cubicBezTo>
                    <a:pt x="19812" y="5610"/>
                    <a:pt x="19866" y="5720"/>
                    <a:pt x="19918" y="5830"/>
                  </a:cubicBezTo>
                  <a:lnTo>
                    <a:pt x="19820" y="5885"/>
                  </a:lnTo>
                  <a:lnTo>
                    <a:pt x="18946" y="4348"/>
                  </a:lnTo>
                  <a:lnTo>
                    <a:pt x="19083" y="4270"/>
                  </a:lnTo>
                  <a:close/>
                  <a:moveTo>
                    <a:pt x="4587" y="12895"/>
                  </a:moveTo>
                  <a:lnTo>
                    <a:pt x="5470" y="14447"/>
                  </a:lnTo>
                  <a:lnTo>
                    <a:pt x="5137" y="14638"/>
                  </a:lnTo>
                  <a:cubicBezTo>
                    <a:pt x="4887" y="14253"/>
                    <a:pt x="4658" y="13856"/>
                    <a:pt x="4451" y="13449"/>
                  </a:cubicBezTo>
                  <a:cubicBezTo>
                    <a:pt x="4387" y="13326"/>
                    <a:pt x="4324" y="13202"/>
                    <a:pt x="4266" y="13080"/>
                  </a:cubicBezTo>
                  <a:lnTo>
                    <a:pt x="4587" y="12895"/>
                  </a:lnTo>
                  <a:close/>
                  <a:moveTo>
                    <a:pt x="3737" y="13380"/>
                  </a:moveTo>
                  <a:cubicBezTo>
                    <a:pt x="3794" y="13495"/>
                    <a:pt x="3853" y="13610"/>
                    <a:pt x="3913" y="13726"/>
                  </a:cubicBezTo>
                  <a:cubicBezTo>
                    <a:pt x="4124" y="14141"/>
                    <a:pt x="4356" y="14546"/>
                    <a:pt x="4610" y="14937"/>
                  </a:cubicBezTo>
                  <a:lnTo>
                    <a:pt x="1996" y="16424"/>
                  </a:lnTo>
                  <a:cubicBezTo>
                    <a:pt x="1828" y="16520"/>
                    <a:pt x="1672" y="16568"/>
                    <a:pt x="1521" y="16568"/>
                  </a:cubicBezTo>
                  <a:cubicBezTo>
                    <a:pt x="1375" y="16568"/>
                    <a:pt x="1233" y="16523"/>
                    <a:pt x="1092" y="16432"/>
                  </a:cubicBezTo>
                  <a:cubicBezTo>
                    <a:pt x="790" y="16241"/>
                    <a:pt x="642" y="15989"/>
                    <a:pt x="625" y="15643"/>
                  </a:cubicBezTo>
                  <a:cubicBezTo>
                    <a:pt x="616" y="15437"/>
                    <a:pt x="655" y="15134"/>
                    <a:pt x="1113" y="14873"/>
                  </a:cubicBezTo>
                  <a:lnTo>
                    <a:pt x="3737" y="13380"/>
                  </a:lnTo>
                  <a:close/>
                  <a:moveTo>
                    <a:pt x="13948" y="604"/>
                  </a:moveTo>
                  <a:cubicBezTo>
                    <a:pt x="14628" y="604"/>
                    <a:pt x="15315" y="791"/>
                    <a:pt x="16017" y="1164"/>
                  </a:cubicBezTo>
                  <a:cubicBezTo>
                    <a:pt x="17025" y="1699"/>
                    <a:pt x="17941" y="2569"/>
                    <a:pt x="18755" y="3761"/>
                  </a:cubicBezTo>
                  <a:lnTo>
                    <a:pt x="18121" y="4123"/>
                  </a:lnTo>
                  <a:lnTo>
                    <a:pt x="19594" y="6711"/>
                  </a:lnTo>
                  <a:lnTo>
                    <a:pt x="20163" y="6388"/>
                  </a:lnTo>
                  <a:cubicBezTo>
                    <a:pt x="20288" y="6698"/>
                    <a:pt x="20397" y="7005"/>
                    <a:pt x="20488" y="7310"/>
                  </a:cubicBezTo>
                  <a:cubicBezTo>
                    <a:pt x="20668" y="7906"/>
                    <a:pt x="20785" y="8380"/>
                    <a:pt x="20839" y="8717"/>
                  </a:cubicBezTo>
                  <a:cubicBezTo>
                    <a:pt x="20892" y="9064"/>
                    <a:pt x="20943" y="9520"/>
                    <a:pt x="20987" y="10076"/>
                  </a:cubicBezTo>
                  <a:cubicBezTo>
                    <a:pt x="21021" y="10455"/>
                    <a:pt x="20953" y="10784"/>
                    <a:pt x="20785" y="11073"/>
                  </a:cubicBezTo>
                  <a:cubicBezTo>
                    <a:pt x="20617" y="11364"/>
                    <a:pt x="20418" y="11556"/>
                    <a:pt x="20176" y="11663"/>
                  </a:cubicBezTo>
                  <a:cubicBezTo>
                    <a:pt x="19934" y="11768"/>
                    <a:pt x="19674" y="11822"/>
                    <a:pt x="19411" y="11822"/>
                  </a:cubicBezTo>
                  <a:cubicBezTo>
                    <a:pt x="19388" y="11822"/>
                    <a:pt x="19364" y="11822"/>
                    <a:pt x="19341" y="11821"/>
                  </a:cubicBezTo>
                  <a:cubicBezTo>
                    <a:pt x="19082" y="11813"/>
                    <a:pt x="18863" y="11706"/>
                    <a:pt x="18670" y="11493"/>
                  </a:cubicBezTo>
                  <a:cubicBezTo>
                    <a:pt x="18461" y="11262"/>
                    <a:pt x="18313" y="10939"/>
                    <a:pt x="18235" y="10543"/>
                  </a:cubicBezTo>
                  <a:cubicBezTo>
                    <a:pt x="18033" y="9328"/>
                    <a:pt x="17684" y="8143"/>
                    <a:pt x="17197" y="7013"/>
                  </a:cubicBezTo>
                  <a:cubicBezTo>
                    <a:pt x="17010" y="6636"/>
                    <a:pt x="16788" y="6242"/>
                    <a:pt x="16541" y="5841"/>
                  </a:cubicBezTo>
                  <a:cubicBezTo>
                    <a:pt x="16271" y="5407"/>
                    <a:pt x="15930" y="5061"/>
                    <a:pt x="15525" y="4811"/>
                  </a:cubicBezTo>
                  <a:cubicBezTo>
                    <a:pt x="15241" y="4634"/>
                    <a:pt x="14987" y="4571"/>
                    <a:pt x="14770" y="4571"/>
                  </a:cubicBezTo>
                  <a:cubicBezTo>
                    <a:pt x="14545" y="4571"/>
                    <a:pt x="14358" y="4639"/>
                    <a:pt x="14218" y="4719"/>
                  </a:cubicBezTo>
                  <a:cubicBezTo>
                    <a:pt x="13774" y="4972"/>
                    <a:pt x="13517" y="5341"/>
                    <a:pt x="13456" y="5816"/>
                  </a:cubicBezTo>
                  <a:cubicBezTo>
                    <a:pt x="13400" y="6240"/>
                    <a:pt x="13481" y="6804"/>
                    <a:pt x="13699" y="7535"/>
                  </a:cubicBezTo>
                  <a:lnTo>
                    <a:pt x="14356" y="9869"/>
                  </a:lnTo>
                  <a:cubicBezTo>
                    <a:pt x="14610" y="10815"/>
                    <a:pt x="14786" y="11637"/>
                    <a:pt x="14879" y="12312"/>
                  </a:cubicBezTo>
                  <a:cubicBezTo>
                    <a:pt x="14970" y="12954"/>
                    <a:pt x="14974" y="13606"/>
                    <a:pt x="14891" y="14251"/>
                  </a:cubicBezTo>
                  <a:cubicBezTo>
                    <a:pt x="14810" y="14854"/>
                    <a:pt x="14597" y="15401"/>
                    <a:pt x="14254" y="15872"/>
                  </a:cubicBezTo>
                  <a:cubicBezTo>
                    <a:pt x="13908" y="16351"/>
                    <a:pt x="13406" y="16786"/>
                    <a:pt x="12763" y="17165"/>
                  </a:cubicBezTo>
                  <a:cubicBezTo>
                    <a:pt x="11919" y="17666"/>
                    <a:pt x="11062" y="17919"/>
                    <a:pt x="10210" y="17919"/>
                  </a:cubicBezTo>
                  <a:cubicBezTo>
                    <a:pt x="10022" y="17919"/>
                    <a:pt x="9834" y="17906"/>
                    <a:pt x="9647" y="17882"/>
                  </a:cubicBezTo>
                  <a:cubicBezTo>
                    <a:pt x="8600" y="17745"/>
                    <a:pt x="7630" y="17293"/>
                    <a:pt x="6764" y="16538"/>
                  </a:cubicBezTo>
                  <a:cubicBezTo>
                    <a:pt x="6308" y="16140"/>
                    <a:pt x="5882" y="15673"/>
                    <a:pt x="5485" y="15136"/>
                  </a:cubicBezTo>
                  <a:lnTo>
                    <a:pt x="6295" y="14674"/>
                  </a:lnTo>
                  <a:lnTo>
                    <a:pt x="4813" y="12069"/>
                  </a:lnTo>
                  <a:lnTo>
                    <a:pt x="4009" y="12525"/>
                  </a:lnTo>
                  <a:cubicBezTo>
                    <a:pt x="3207" y="10668"/>
                    <a:pt x="2887" y="8784"/>
                    <a:pt x="3059" y="6910"/>
                  </a:cubicBezTo>
                  <a:cubicBezTo>
                    <a:pt x="3098" y="6593"/>
                    <a:pt x="3215" y="6336"/>
                    <a:pt x="3418" y="6123"/>
                  </a:cubicBezTo>
                  <a:cubicBezTo>
                    <a:pt x="3624" y="5907"/>
                    <a:pt x="3853" y="5776"/>
                    <a:pt x="4119" y="5722"/>
                  </a:cubicBezTo>
                  <a:cubicBezTo>
                    <a:pt x="4249" y="5696"/>
                    <a:pt x="4380" y="5683"/>
                    <a:pt x="4512" y="5683"/>
                  </a:cubicBezTo>
                  <a:cubicBezTo>
                    <a:pt x="4669" y="5683"/>
                    <a:pt x="4826" y="5702"/>
                    <a:pt x="4979" y="5739"/>
                  </a:cubicBezTo>
                  <a:cubicBezTo>
                    <a:pt x="5242" y="5802"/>
                    <a:pt x="5451" y="5947"/>
                    <a:pt x="5618" y="6184"/>
                  </a:cubicBezTo>
                  <a:cubicBezTo>
                    <a:pt x="5792" y="6433"/>
                    <a:pt x="5895" y="6768"/>
                    <a:pt x="5922" y="7194"/>
                  </a:cubicBezTo>
                  <a:cubicBezTo>
                    <a:pt x="5931" y="7278"/>
                    <a:pt x="5941" y="7512"/>
                    <a:pt x="5948" y="7894"/>
                  </a:cubicBezTo>
                  <a:cubicBezTo>
                    <a:pt x="5957" y="8299"/>
                    <a:pt x="5974" y="8646"/>
                    <a:pt x="5997" y="8934"/>
                  </a:cubicBezTo>
                  <a:cubicBezTo>
                    <a:pt x="6023" y="9241"/>
                    <a:pt x="6099" y="9633"/>
                    <a:pt x="6234" y="10136"/>
                  </a:cubicBezTo>
                  <a:cubicBezTo>
                    <a:pt x="6369" y="10637"/>
                    <a:pt x="6555" y="11123"/>
                    <a:pt x="6792" y="11585"/>
                  </a:cubicBezTo>
                  <a:cubicBezTo>
                    <a:pt x="6937" y="11937"/>
                    <a:pt x="7137" y="12295"/>
                    <a:pt x="7387" y="12649"/>
                  </a:cubicBezTo>
                  <a:cubicBezTo>
                    <a:pt x="7620" y="12982"/>
                    <a:pt x="7878" y="13296"/>
                    <a:pt x="8160" y="13589"/>
                  </a:cubicBezTo>
                  <a:cubicBezTo>
                    <a:pt x="8454" y="13893"/>
                    <a:pt x="8798" y="14097"/>
                    <a:pt x="9183" y="14197"/>
                  </a:cubicBezTo>
                  <a:cubicBezTo>
                    <a:pt x="9316" y="14233"/>
                    <a:pt x="9449" y="14250"/>
                    <a:pt x="9581" y="14250"/>
                  </a:cubicBezTo>
                  <a:cubicBezTo>
                    <a:pt x="9859" y="14250"/>
                    <a:pt x="10134" y="14173"/>
                    <a:pt x="10405" y="14019"/>
                  </a:cubicBezTo>
                  <a:cubicBezTo>
                    <a:pt x="10747" y="13824"/>
                    <a:pt x="10962" y="13450"/>
                    <a:pt x="11045" y="12908"/>
                  </a:cubicBezTo>
                  <a:cubicBezTo>
                    <a:pt x="11121" y="12418"/>
                    <a:pt x="11060" y="11823"/>
                    <a:pt x="10867" y="11142"/>
                  </a:cubicBezTo>
                  <a:lnTo>
                    <a:pt x="10247" y="8770"/>
                  </a:lnTo>
                  <a:cubicBezTo>
                    <a:pt x="10026" y="7877"/>
                    <a:pt x="9863" y="7144"/>
                    <a:pt x="9763" y="6591"/>
                  </a:cubicBezTo>
                  <a:cubicBezTo>
                    <a:pt x="9661" y="6019"/>
                    <a:pt x="9602" y="5440"/>
                    <a:pt x="9587" y="4859"/>
                  </a:cubicBezTo>
                  <a:cubicBezTo>
                    <a:pt x="9570" y="4278"/>
                    <a:pt x="9636" y="3791"/>
                    <a:pt x="9784" y="3408"/>
                  </a:cubicBezTo>
                  <a:cubicBezTo>
                    <a:pt x="9932" y="3023"/>
                    <a:pt x="10174" y="2636"/>
                    <a:pt x="10505" y="2256"/>
                  </a:cubicBezTo>
                  <a:cubicBezTo>
                    <a:pt x="10837" y="1877"/>
                    <a:pt x="11293" y="1521"/>
                    <a:pt x="11858" y="1199"/>
                  </a:cubicBezTo>
                  <a:cubicBezTo>
                    <a:pt x="12554" y="803"/>
                    <a:pt x="13248" y="604"/>
                    <a:pt x="13948" y="604"/>
                  </a:cubicBezTo>
                  <a:close/>
                  <a:moveTo>
                    <a:pt x="13943" y="0"/>
                  </a:moveTo>
                  <a:cubicBezTo>
                    <a:pt x="13138" y="0"/>
                    <a:pt x="12340" y="224"/>
                    <a:pt x="11555" y="671"/>
                  </a:cubicBezTo>
                  <a:cubicBezTo>
                    <a:pt x="10930" y="1026"/>
                    <a:pt x="10423" y="1425"/>
                    <a:pt x="10047" y="1856"/>
                  </a:cubicBezTo>
                  <a:cubicBezTo>
                    <a:pt x="9669" y="2289"/>
                    <a:pt x="9389" y="2739"/>
                    <a:pt x="9216" y="3191"/>
                  </a:cubicBezTo>
                  <a:cubicBezTo>
                    <a:pt x="9040" y="3646"/>
                    <a:pt x="8960" y="4214"/>
                    <a:pt x="8979" y="4876"/>
                  </a:cubicBezTo>
                  <a:cubicBezTo>
                    <a:pt x="8996" y="5486"/>
                    <a:pt x="9057" y="6096"/>
                    <a:pt x="9164" y="6699"/>
                  </a:cubicBezTo>
                  <a:cubicBezTo>
                    <a:pt x="9267" y="7265"/>
                    <a:pt x="9433" y="8010"/>
                    <a:pt x="9657" y="8918"/>
                  </a:cubicBezTo>
                  <a:lnTo>
                    <a:pt x="10280" y="11302"/>
                  </a:lnTo>
                  <a:cubicBezTo>
                    <a:pt x="10450" y="11904"/>
                    <a:pt x="10506" y="12413"/>
                    <a:pt x="10445" y="12816"/>
                  </a:cubicBezTo>
                  <a:cubicBezTo>
                    <a:pt x="10392" y="13167"/>
                    <a:pt x="10276" y="13394"/>
                    <a:pt x="10104" y="13493"/>
                  </a:cubicBezTo>
                  <a:cubicBezTo>
                    <a:pt x="9924" y="13594"/>
                    <a:pt x="9750" y="13644"/>
                    <a:pt x="9576" y="13644"/>
                  </a:cubicBezTo>
                  <a:cubicBezTo>
                    <a:pt x="9496" y="13644"/>
                    <a:pt x="9417" y="13633"/>
                    <a:pt x="9337" y="13613"/>
                  </a:cubicBezTo>
                  <a:cubicBezTo>
                    <a:pt x="9056" y="13538"/>
                    <a:pt x="8812" y="13393"/>
                    <a:pt x="8593" y="13167"/>
                  </a:cubicBezTo>
                  <a:cubicBezTo>
                    <a:pt x="8334" y="12898"/>
                    <a:pt x="8096" y="12607"/>
                    <a:pt x="7882" y="12300"/>
                  </a:cubicBezTo>
                  <a:cubicBezTo>
                    <a:pt x="7666" y="11999"/>
                    <a:pt x="7485" y="11674"/>
                    <a:pt x="7342" y="11331"/>
                  </a:cubicBezTo>
                  <a:cubicBezTo>
                    <a:pt x="7120" y="10901"/>
                    <a:pt x="6945" y="10448"/>
                    <a:pt x="6818" y="9981"/>
                  </a:cubicBezTo>
                  <a:cubicBezTo>
                    <a:pt x="6696" y="9520"/>
                    <a:pt x="6622" y="9151"/>
                    <a:pt x="6601" y="8887"/>
                  </a:cubicBezTo>
                  <a:cubicBezTo>
                    <a:pt x="6577" y="8608"/>
                    <a:pt x="6563" y="8273"/>
                    <a:pt x="6554" y="7883"/>
                  </a:cubicBezTo>
                  <a:cubicBezTo>
                    <a:pt x="6545" y="7470"/>
                    <a:pt x="6534" y="7220"/>
                    <a:pt x="6527" y="7143"/>
                  </a:cubicBezTo>
                  <a:cubicBezTo>
                    <a:pt x="6491" y="6617"/>
                    <a:pt x="6353" y="6178"/>
                    <a:pt x="6112" y="5837"/>
                  </a:cubicBezTo>
                  <a:cubicBezTo>
                    <a:pt x="5862" y="5479"/>
                    <a:pt x="5526" y="5248"/>
                    <a:pt x="5120" y="5152"/>
                  </a:cubicBezTo>
                  <a:cubicBezTo>
                    <a:pt x="4919" y="5103"/>
                    <a:pt x="4713" y="5078"/>
                    <a:pt x="4507" y="5078"/>
                  </a:cubicBezTo>
                  <a:cubicBezTo>
                    <a:pt x="4336" y="5078"/>
                    <a:pt x="4166" y="5095"/>
                    <a:pt x="3999" y="5128"/>
                  </a:cubicBezTo>
                  <a:cubicBezTo>
                    <a:pt x="3613" y="5208"/>
                    <a:pt x="3271" y="5402"/>
                    <a:pt x="2980" y="5705"/>
                  </a:cubicBezTo>
                  <a:cubicBezTo>
                    <a:pt x="2687" y="6013"/>
                    <a:pt x="2510" y="6395"/>
                    <a:pt x="2457" y="6842"/>
                  </a:cubicBezTo>
                  <a:lnTo>
                    <a:pt x="2456" y="6851"/>
                  </a:lnTo>
                  <a:cubicBezTo>
                    <a:pt x="2273" y="8850"/>
                    <a:pt x="2617" y="10857"/>
                    <a:pt x="3482" y="12829"/>
                  </a:cubicBezTo>
                  <a:lnTo>
                    <a:pt x="813" y="14347"/>
                  </a:lnTo>
                  <a:cubicBezTo>
                    <a:pt x="123" y="14739"/>
                    <a:pt x="1" y="15285"/>
                    <a:pt x="19" y="15673"/>
                  </a:cubicBezTo>
                  <a:cubicBezTo>
                    <a:pt x="46" y="16217"/>
                    <a:pt x="296" y="16644"/>
                    <a:pt x="765" y="16944"/>
                  </a:cubicBezTo>
                  <a:cubicBezTo>
                    <a:pt x="1006" y="17097"/>
                    <a:pt x="1260" y="17173"/>
                    <a:pt x="1520" y="17173"/>
                  </a:cubicBezTo>
                  <a:cubicBezTo>
                    <a:pt x="1775" y="17173"/>
                    <a:pt x="2036" y="17100"/>
                    <a:pt x="2295" y="16952"/>
                  </a:cubicBezTo>
                  <a:lnTo>
                    <a:pt x="4955" y="15438"/>
                  </a:lnTo>
                  <a:cubicBezTo>
                    <a:pt x="5390" y="16034"/>
                    <a:pt x="5861" y="16554"/>
                    <a:pt x="6366" y="16995"/>
                  </a:cubicBezTo>
                  <a:cubicBezTo>
                    <a:pt x="7324" y="17828"/>
                    <a:pt x="8400" y="18329"/>
                    <a:pt x="9567" y="18482"/>
                  </a:cubicBezTo>
                  <a:cubicBezTo>
                    <a:pt x="9781" y="18509"/>
                    <a:pt x="9997" y="18524"/>
                    <a:pt x="10212" y="18524"/>
                  </a:cubicBezTo>
                  <a:cubicBezTo>
                    <a:pt x="11173" y="18524"/>
                    <a:pt x="12133" y="18244"/>
                    <a:pt x="13070" y="17686"/>
                  </a:cubicBezTo>
                  <a:cubicBezTo>
                    <a:pt x="13785" y="17266"/>
                    <a:pt x="14349" y="16775"/>
                    <a:pt x="14745" y="16228"/>
                  </a:cubicBezTo>
                  <a:cubicBezTo>
                    <a:pt x="15146" y="15673"/>
                    <a:pt x="15398" y="15036"/>
                    <a:pt x="15491" y="14332"/>
                  </a:cubicBezTo>
                  <a:cubicBezTo>
                    <a:pt x="15583" y="13632"/>
                    <a:pt x="15579" y="12925"/>
                    <a:pt x="15478" y="12227"/>
                  </a:cubicBezTo>
                  <a:cubicBezTo>
                    <a:pt x="15382" y="11529"/>
                    <a:pt x="15201" y="10683"/>
                    <a:pt x="14941" y="9708"/>
                  </a:cubicBezTo>
                  <a:lnTo>
                    <a:pt x="14282" y="7366"/>
                  </a:lnTo>
                  <a:cubicBezTo>
                    <a:pt x="14088" y="6722"/>
                    <a:pt x="14012" y="6227"/>
                    <a:pt x="14055" y="5894"/>
                  </a:cubicBezTo>
                  <a:cubicBezTo>
                    <a:pt x="14093" y="5610"/>
                    <a:pt x="14239" y="5403"/>
                    <a:pt x="14517" y="5246"/>
                  </a:cubicBezTo>
                  <a:cubicBezTo>
                    <a:pt x="14579" y="5211"/>
                    <a:pt x="14660" y="5176"/>
                    <a:pt x="14770" y="5176"/>
                  </a:cubicBezTo>
                  <a:cubicBezTo>
                    <a:pt x="14882" y="5176"/>
                    <a:pt x="15025" y="5213"/>
                    <a:pt x="15206" y="5325"/>
                  </a:cubicBezTo>
                  <a:cubicBezTo>
                    <a:pt x="15530" y="5527"/>
                    <a:pt x="15807" y="5807"/>
                    <a:pt x="16024" y="6160"/>
                  </a:cubicBezTo>
                  <a:cubicBezTo>
                    <a:pt x="16262" y="6545"/>
                    <a:pt x="16475" y="6923"/>
                    <a:pt x="16648" y="7268"/>
                  </a:cubicBezTo>
                  <a:cubicBezTo>
                    <a:pt x="17113" y="8351"/>
                    <a:pt x="17446" y="9487"/>
                    <a:pt x="17638" y="10650"/>
                  </a:cubicBezTo>
                  <a:cubicBezTo>
                    <a:pt x="17740" y="11166"/>
                    <a:pt x="17936" y="11586"/>
                    <a:pt x="18221" y="11900"/>
                  </a:cubicBezTo>
                  <a:cubicBezTo>
                    <a:pt x="18526" y="12236"/>
                    <a:pt x="18896" y="12413"/>
                    <a:pt x="19323" y="12426"/>
                  </a:cubicBezTo>
                  <a:cubicBezTo>
                    <a:pt x="19349" y="12427"/>
                    <a:pt x="19376" y="12428"/>
                    <a:pt x="19402" y="12428"/>
                  </a:cubicBezTo>
                  <a:cubicBezTo>
                    <a:pt x="19751" y="12428"/>
                    <a:pt x="20096" y="12356"/>
                    <a:pt x="20417" y="12218"/>
                  </a:cubicBezTo>
                  <a:cubicBezTo>
                    <a:pt x="20777" y="12060"/>
                    <a:pt x="21078" y="11776"/>
                    <a:pt x="21309" y="11378"/>
                  </a:cubicBezTo>
                  <a:cubicBezTo>
                    <a:pt x="21540" y="10979"/>
                    <a:pt x="21634" y="10524"/>
                    <a:pt x="21590" y="10025"/>
                  </a:cubicBezTo>
                  <a:cubicBezTo>
                    <a:pt x="21544" y="9457"/>
                    <a:pt x="21492" y="8984"/>
                    <a:pt x="21436" y="8624"/>
                  </a:cubicBezTo>
                  <a:cubicBezTo>
                    <a:pt x="21379" y="8259"/>
                    <a:pt x="21255" y="7758"/>
                    <a:pt x="21068" y="7136"/>
                  </a:cubicBezTo>
                  <a:cubicBezTo>
                    <a:pt x="20961" y="6780"/>
                    <a:pt x="20835" y="6429"/>
                    <a:pt x="20693" y="6086"/>
                  </a:cubicBezTo>
                  <a:lnTo>
                    <a:pt x="23625" y="4417"/>
                  </a:lnTo>
                  <a:cubicBezTo>
                    <a:pt x="24021" y="4191"/>
                    <a:pt x="24265" y="3869"/>
                    <a:pt x="24351" y="3460"/>
                  </a:cubicBezTo>
                  <a:cubicBezTo>
                    <a:pt x="24433" y="3068"/>
                    <a:pt x="24387" y="2706"/>
                    <a:pt x="24207" y="2378"/>
                  </a:cubicBezTo>
                  <a:cubicBezTo>
                    <a:pt x="24029" y="2048"/>
                    <a:pt x="23748" y="1815"/>
                    <a:pt x="23370" y="1680"/>
                  </a:cubicBezTo>
                  <a:cubicBezTo>
                    <a:pt x="23225" y="1627"/>
                    <a:pt x="23077" y="1601"/>
                    <a:pt x="22928" y="1601"/>
                  </a:cubicBezTo>
                  <a:cubicBezTo>
                    <a:pt x="22674" y="1601"/>
                    <a:pt x="22414" y="1677"/>
                    <a:pt x="22151" y="1827"/>
                  </a:cubicBezTo>
                  <a:lnTo>
                    <a:pt x="19280" y="3460"/>
                  </a:lnTo>
                  <a:cubicBezTo>
                    <a:pt x="18403" y="2163"/>
                    <a:pt x="17404" y="1215"/>
                    <a:pt x="16297" y="628"/>
                  </a:cubicBezTo>
                  <a:cubicBezTo>
                    <a:pt x="15509" y="210"/>
                    <a:pt x="14723" y="0"/>
                    <a:pt x="13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2115447" y="1643628"/>
              <a:ext cx="3558192" cy="2207409"/>
            </a:xfrm>
            <a:custGeom>
              <a:avLst/>
              <a:gdLst/>
              <a:ahLst/>
              <a:cxnLst/>
              <a:rect l="l" t="t" r="r" b="b"/>
              <a:pathLst>
                <a:path w="143331" h="92797" extrusionOk="0">
                  <a:moveTo>
                    <a:pt x="138140" y="1"/>
                  </a:moveTo>
                  <a:cubicBezTo>
                    <a:pt x="138136" y="1"/>
                    <a:pt x="138133" y="1"/>
                    <a:pt x="138130" y="1"/>
                  </a:cubicBezTo>
                  <a:lnTo>
                    <a:pt x="130" y="8281"/>
                  </a:lnTo>
                  <a:cubicBezTo>
                    <a:pt x="57" y="8285"/>
                    <a:pt x="1" y="8347"/>
                    <a:pt x="5" y="8422"/>
                  </a:cubicBezTo>
                  <a:lnTo>
                    <a:pt x="5060" y="92671"/>
                  </a:lnTo>
                  <a:cubicBezTo>
                    <a:pt x="5065" y="92743"/>
                    <a:pt x="5124" y="92796"/>
                    <a:pt x="5193" y="92796"/>
                  </a:cubicBezTo>
                  <a:cubicBezTo>
                    <a:pt x="5196" y="92796"/>
                    <a:pt x="5198" y="92796"/>
                    <a:pt x="5201" y="92796"/>
                  </a:cubicBezTo>
                  <a:lnTo>
                    <a:pt x="143201" y="84516"/>
                  </a:lnTo>
                  <a:cubicBezTo>
                    <a:pt x="143274" y="84511"/>
                    <a:pt x="143330" y="84448"/>
                    <a:pt x="143326" y="84375"/>
                  </a:cubicBezTo>
                  <a:lnTo>
                    <a:pt x="138271" y="125"/>
                  </a:lnTo>
                  <a:cubicBezTo>
                    <a:pt x="138266" y="55"/>
                    <a:pt x="138208" y="1"/>
                    <a:pt x="13814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89550" y="1554725"/>
              <a:ext cx="3594275" cy="2331250"/>
            </a:xfrm>
            <a:custGeom>
              <a:avLst/>
              <a:gdLst/>
              <a:ahLst/>
              <a:cxnLst/>
              <a:rect l="l" t="t" r="r" b="b"/>
              <a:pathLst>
                <a:path w="143771" h="93250" extrusionOk="0">
                  <a:moveTo>
                    <a:pt x="133562" y="607"/>
                  </a:moveTo>
                  <a:cubicBezTo>
                    <a:pt x="135995" y="609"/>
                    <a:pt x="138008" y="2500"/>
                    <a:pt x="138164" y="4929"/>
                  </a:cubicBezTo>
                  <a:lnTo>
                    <a:pt x="142981" y="79444"/>
                  </a:lnTo>
                  <a:cubicBezTo>
                    <a:pt x="143145" y="81986"/>
                    <a:pt x="141210" y="84187"/>
                    <a:pt x="138668" y="84352"/>
                  </a:cubicBezTo>
                  <a:lnTo>
                    <a:pt x="10515" y="92633"/>
                  </a:lnTo>
                  <a:cubicBezTo>
                    <a:pt x="10416" y="92639"/>
                    <a:pt x="10317" y="92642"/>
                    <a:pt x="10218" y="92642"/>
                  </a:cubicBezTo>
                  <a:cubicBezTo>
                    <a:pt x="9094" y="92642"/>
                    <a:pt x="8021" y="92242"/>
                    <a:pt x="7169" y="91494"/>
                  </a:cubicBezTo>
                  <a:cubicBezTo>
                    <a:pt x="6245" y="90688"/>
                    <a:pt x="5683" y="89545"/>
                    <a:pt x="5607" y="88321"/>
                  </a:cubicBezTo>
                  <a:lnTo>
                    <a:pt x="791" y="13807"/>
                  </a:lnTo>
                  <a:cubicBezTo>
                    <a:pt x="627" y="11266"/>
                    <a:pt x="2561" y="9064"/>
                    <a:pt x="5103" y="8900"/>
                  </a:cubicBezTo>
                  <a:lnTo>
                    <a:pt x="133257" y="616"/>
                  </a:lnTo>
                  <a:cubicBezTo>
                    <a:pt x="133359" y="609"/>
                    <a:pt x="133460" y="607"/>
                    <a:pt x="133562" y="607"/>
                  </a:cubicBezTo>
                  <a:close/>
                  <a:moveTo>
                    <a:pt x="133559" y="1"/>
                  </a:moveTo>
                  <a:cubicBezTo>
                    <a:pt x="133446" y="1"/>
                    <a:pt x="133332" y="4"/>
                    <a:pt x="133218" y="12"/>
                  </a:cubicBezTo>
                  <a:lnTo>
                    <a:pt x="5064" y="8294"/>
                  </a:lnTo>
                  <a:cubicBezTo>
                    <a:pt x="2189" y="8480"/>
                    <a:pt x="1" y="10972"/>
                    <a:pt x="187" y="13846"/>
                  </a:cubicBezTo>
                  <a:lnTo>
                    <a:pt x="5003" y="88360"/>
                  </a:lnTo>
                  <a:cubicBezTo>
                    <a:pt x="5181" y="91107"/>
                    <a:pt x="7458" y="93244"/>
                    <a:pt x="10209" y="93249"/>
                  </a:cubicBezTo>
                  <a:cubicBezTo>
                    <a:pt x="10324" y="93249"/>
                    <a:pt x="10440" y="93245"/>
                    <a:pt x="10554" y="93237"/>
                  </a:cubicBezTo>
                  <a:lnTo>
                    <a:pt x="138707" y="84956"/>
                  </a:lnTo>
                  <a:cubicBezTo>
                    <a:pt x="141583" y="84769"/>
                    <a:pt x="143770" y="82279"/>
                    <a:pt x="143586" y="79403"/>
                  </a:cubicBezTo>
                  <a:lnTo>
                    <a:pt x="138768" y="4889"/>
                  </a:lnTo>
                  <a:cubicBezTo>
                    <a:pt x="138684" y="3506"/>
                    <a:pt x="138047" y="2212"/>
                    <a:pt x="137004" y="1301"/>
                  </a:cubicBezTo>
                  <a:cubicBezTo>
                    <a:pt x="136041" y="455"/>
                    <a:pt x="134833" y="1"/>
                    <a:pt x="133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096875" y="1561250"/>
              <a:ext cx="3488525" cy="867725"/>
            </a:xfrm>
            <a:custGeom>
              <a:avLst/>
              <a:gdLst/>
              <a:ahLst/>
              <a:cxnLst/>
              <a:rect l="l" t="t" r="r" b="b"/>
              <a:pathLst>
                <a:path w="139541" h="34709" extrusionOk="0">
                  <a:moveTo>
                    <a:pt x="133900" y="1"/>
                  </a:moveTo>
                  <a:cubicBezTo>
                    <a:pt x="133808" y="1"/>
                    <a:pt x="133715" y="4"/>
                    <a:pt x="133622" y="10"/>
                  </a:cubicBezTo>
                  <a:lnTo>
                    <a:pt x="4113" y="8379"/>
                  </a:lnTo>
                  <a:cubicBezTo>
                    <a:pt x="1775" y="8531"/>
                    <a:pt x="1" y="10549"/>
                    <a:pt x="152" y="12888"/>
                  </a:cubicBezTo>
                  <a:lnTo>
                    <a:pt x="1562" y="34709"/>
                  </a:lnTo>
                  <a:lnTo>
                    <a:pt x="139541" y="25791"/>
                  </a:lnTo>
                  <a:lnTo>
                    <a:pt x="138130" y="3970"/>
                  </a:lnTo>
                  <a:cubicBezTo>
                    <a:pt x="137985" y="1724"/>
                    <a:pt x="136119" y="1"/>
                    <a:pt x="133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089100" y="1553675"/>
              <a:ext cx="3504125" cy="882850"/>
            </a:xfrm>
            <a:custGeom>
              <a:avLst/>
              <a:gdLst/>
              <a:ahLst/>
              <a:cxnLst/>
              <a:rect l="l" t="t" r="r" b="b"/>
              <a:pathLst>
                <a:path w="140165" h="35314" extrusionOk="0">
                  <a:moveTo>
                    <a:pt x="134211" y="607"/>
                  </a:moveTo>
                  <a:cubicBezTo>
                    <a:pt x="136271" y="607"/>
                    <a:pt x="138004" y="2207"/>
                    <a:pt x="138139" y="4293"/>
                  </a:cubicBezTo>
                  <a:lnTo>
                    <a:pt x="139530" y="25811"/>
                  </a:lnTo>
                  <a:lnTo>
                    <a:pt x="2156" y="34690"/>
                  </a:lnTo>
                  <a:lnTo>
                    <a:pt x="765" y="13171"/>
                  </a:lnTo>
                  <a:cubicBezTo>
                    <a:pt x="626" y="11003"/>
                    <a:pt x="2276" y="9125"/>
                    <a:pt x="4444" y="8985"/>
                  </a:cubicBezTo>
                  <a:lnTo>
                    <a:pt x="133952" y="615"/>
                  </a:lnTo>
                  <a:cubicBezTo>
                    <a:pt x="134039" y="609"/>
                    <a:pt x="134125" y="607"/>
                    <a:pt x="134211" y="607"/>
                  </a:cubicBezTo>
                  <a:close/>
                  <a:moveTo>
                    <a:pt x="134212" y="1"/>
                  </a:moveTo>
                  <a:cubicBezTo>
                    <a:pt x="134113" y="1"/>
                    <a:pt x="134014" y="4"/>
                    <a:pt x="133913" y="11"/>
                  </a:cubicBezTo>
                  <a:lnTo>
                    <a:pt x="4405" y="8380"/>
                  </a:lnTo>
                  <a:cubicBezTo>
                    <a:pt x="1903" y="8542"/>
                    <a:pt x="1" y="10709"/>
                    <a:pt x="162" y="13210"/>
                  </a:cubicBezTo>
                  <a:lnTo>
                    <a:pt x="1571" y="35031"/>
                  </a:lnTo>
                  <a:cubicBezTo>
                    <a:pt x="1582" y="35190"/>
                    <a:pt x="1714" y="35314"/>
                    <a:pt x="1873" y="35314"/>
                  </a:cubicBezTo>
                  <a:lnTo>
                    <a:pt x="1893" y="35314"/>
                  </a:lnTo>
                  <a:lnTo>
                    <a:pt x="139871" y="26396"/>
                  </a:lnTo>
                  <a:cubicBezTo>
                    <a:pt x="140038" y="26384"/>
                    <a:pt x="140164" y="26241"/>
                    <a:pt x="140154" y="26074"/>
                  </a:cubicBezTo>
                  <a:lnTo>
                    <a:pt x="138743" y="4253"/>
                  </a:lnTo>
                  <a:cubicBezTo>
                    <a:pt x="138588" y="1848"/>
                    <a:pt x="136589" y="1"/>
                    <a:pt x="13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219450" y="2499725"/>
              <a:ext cx="3457050" cy="1379725"/>
            </a:xfrm>
            <a:custGeom>
              <a:avLst/>
              <a:gdLst/>
              <a:ahLst/>
              <a:cxnLst/>
              <a:rect l="l" t="t" r="r" b="b"/>
              <a:pathLst>
                <a:path w="138282" h="55189" extrusionOk="0">
                  <a:moveTo>
                    <a:pt x="135397" y="1"/>
                  </a:moveTo>
                  <a:cubicBezTo>
                    <a:pt x="98259" y="695"/>
                    <a:pt x="87738" y="13847"/>
                    <a:pt x="48423" y="34078"/>
                  </a:cubicBezTo>
                  <a:cubicBezTo>
                    <a:pt x="25223" y="46016"/>
                    <a:pt x="9916" y="48867"/>
                    <a:pt x="577" y="48867"/>
                  </a:cubicBezTo>
                  <a:cubicBezTo>
                    <a:pt x="382" y="48867"/>
                    <a:pt x="190" y="48866"/>
                    <a:pt x="1" y="48864"/>
                  </a:cubicBezTo>
                  <a:lnTo>
                    <a:pt x="1" y="48864"/>
                  </a:lnTo>
                  <a:lnTo>
                    <a:pt x="153" y="51218"/>
                  </a:lnTo>
                  <a:cubicBezTo>
                    <a:pt x="298" y="53464"/>
                    <a:pt x="2165" y="55189"/>
                    <a:pt x="4384" y="55189"/>
                  </a:cubicBezTo>
                  <a:cubicBezTo>
                    <a:pt x="4476" y="55189"/>
                    <a:pt x="4569" y="55186"/>
                    <a:pt x="4662" y="55180"/>
                  </a:cubicBezTo>
                  <a:lnTo>
                    <a:pt x="134170" y="46809"/>
                  </a:lnTo>
                  <a:cubicBezTo>
                    <a:pt x="136509" y="46658"/>
                    <a:pt x="138281" y="44639"/>
                    <a:pt x="138130" y="42300"/>
                  </a:cubicBezTo>
                  <a:lnTo>
                    <a:pt x="135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211775" y="2492175"/>
              <a:ext cx="3472575" cy="1394825"/>
            </a:xfrm>
            <a:custGeom>
              <a:avLst/>
              <a:gdLst/>
              <a:ahLst/>
              <a:cxnLst/>
              <a:rect l="l" t="t" r="r" b="b"/>
              <a:pathLst>
                <a:path w="138903" h="55793" extrusionOk="0">
                  <a:moveTo>
                    <a:pt x="135421" y="612"/>
                  </a:moveTo>
                  <a:lnTo>
                    <a:pt x="138137" y="42622"/>
                  </a:lnTo>
                  <a:cubicBezTo>
                    <a:pt x="138275" y="44791"/>
                    <a:pt x="136625" y="46669"/>
                    <a:pt x="134458" y="46810"/>
                  </a:cubicBezTo>
                  <a:lnTo>
                    <a:pt x="4949" y="55179"/>
                  </a:lnTo>
                  <a:cubicBezTo>
                    <a:pt x="4858" y="55186"/>
                    <a:pt x="4768" y="55189"/>
                    <a:pt x="4677" y="55189"/>
                  </a:cubicBezTo>
                  <a:cubicBezTo>
                    <a:pt x="3727" y="55189"/>
                    <a:pt x="2816" y="54842"/>
                    <a:pt x="2093" y="54207"/>
                  </a:cubicBezTo>
                  <a:cubicBezTo>
                    <a:pt x="1307" y="53519"/>
                    <a:pt x="828" y="52545"/>
                    <a:pt x="762" y="51502"/>
                  </a:cubicBezTo>
                  <a:lnTo>
                    <a:pt x="631" y="49472"/>
                  </a:lnTo>
                  <a:lnTo>
                    <a:pt x="871" y="49472"/>
                  </a:lnTo>
                  <a:cubicBezTo>
                    <a:pt x="9764" y="49472"/>
                    <a:pt x="25180" y="46838"/>
                    <a:pt x="48870" y="34648"/>
                  </a:cubicBezTo>
                  <a:cubicBezTo>
                    <a:pt x="58900" y="29487"/>
                    <a:pt x="67059" y="24784"/>
                    <a:pt x="74256" y="20637"/>
                  </a:cubicBezTo>
                  <a:cubicBezTo>
                    <a:pt x="95300" y="8510"/>
                    <a:pt x="108028" y="1173"/>
                    <a:pt x="135421" y="612"/>
                  </a:cubicBezTo>
                  <a:close/>
                  <a:moveTo>
                    <a:pt x="135697" y="1"/>
                  </a:moveTo>
                  <a:cubicBezTo>
                    <a:pt x="107950" y="519"/>
                    <a:pt x="95154" y="7894"/>
                    <a:pt x="73953" y="20112"/>
                  </a:cubicBezTo>
                  <a:cubicBezTo>
                    <a:pt x="66760" y="24257"/>
                    <a:pt x="58608" y="28956"/>
                    <a:pt x="48591" y="34110"/>
                  </a:cubicBezTo>
                  <a:cubicBezTo>
                    <a:pt x="25031" y="46234"/>
                    <a:pt x="9732" y="48867"/>
                    <a:pt x="897" y="48867"/>
                  </a:cubicBezTo>
                  <a:cubicBezTo>
                    <a:pt x="698" y="48867"/>
                    <a:pt x="503" y="48866"/>
                    <a:pt x="312" y="48863"/>
                  </a:cubicBezTo>
                  <a:cubicBezTo>
                    <a:pt x="228" y="48870"/>
                    <a:pt x="146" y="48897"/>
                    <a:pt x="88" y="48957"/>
                  </a:cubicBezTo>
                  <a:cubicBezTo>
                    <a:pt x="31" y="49018"/>
                    <a:pt x="1" y="49100"/>
                    <a:pt x="6" y="49185"/>
                  </a:cubicBezTo>
                  <a:lnTo>
                    <a:pt x="158" y="51541"/>
                  </a:lnTo>
                  <a:cubicBezTo>
                    <a:pt x="312" y="53931"/>
                    <a:pt x="2294" y="55790"/>
                    <a:pt x="4687" y="55793"/>
                  </a:cubicBezTo>
                  <a:cubicBezTo>
                    <a:pt x="4788" y="55793"/>
                    <a:pt x="4888" y="55790"/>
                    <a:pt x="4988" y="55784"/>
                  </a:cubicBezTo>
                  <a:lnTo>
                    <a:pt x="134497" y="47414"/>
                  </a:lnTo>
                  <a:cubicBezTo>
                    <a:pt x="136997" y="47253"/>
                    <a:pt x="138902" y="45086"/>
                    <a:pt x="138741" y="42584"/>
                  </a:cubicBezTo>
                  <a:lnTo>
                    <a:pt x="136006" y="283"/>
                  </a:lnTo>
                  <a:cubicBezTo>
                    <a:pt x="135994" y="125"/>
                    <a:pt x="135863" y="1"/>
                    <a:pt x="135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2448899" y="2256033"/>
              <a:ext cx="373216" cy="362188"/>
            </a:xfrm>
            <a:custGeom>
              <a:avLst/>
              <a:gdLst/>
              <a:ahLst/>
              <a:cxnLst/>
              <a:rect l="l" t="t" r="r" b="b"/>
              <a:pathLst>
                <a:path w="15683" h="15218" extrusionOk="0">
                  <a:moveTo>
                    <a:pt x="14715" y="0"/>
                  </a:moveTo>
                  <a:cubicBezTo>
                    <a:pt x="14714" y="0"/>
                    <a:pt x="14712" y="0"/>
                    <a:pt x="14711" y="0"/>
                  </a:cubicBezTo>
                  <a:lnTo>
                    <a:pt x="50" y="949"/>
                  </a:lnTo>
                  <a:cubicBezTo>
                    <a:pt x="21" y="950"/>
                    <a:pt x="0" y="973"/>
                    <a:pt x="3" y="1001"/>
                  </a:cubicBezTo>
                  <a:lnTo>
                    <a:pt x="918" y="15171"/>
                  </a:lnTo>
                  <a:cubicBezTo>
                    <a:pt x="921" y="15197"/>
                    <a:pt x="943" y="15218"/>
                    <a:pt x="969" y="15218"/>
                  </a:cubicBezTo>
                  <a:cubicBezTo>
                    <a:pt x="970" y="15218"/>
                    <a:pt x="971" y="15218"/>
                    <a:pt x="972" y="15218"/>
                  </a:cubicBezTo>
                  <a:lnTo>
                    <a:pt x="15634" y="14269"/>
                  </a:lnTo>
                  <a:cubicBezTo>
                    <a:pt x="15661" y="14267"/>
                    <a:pt x="15682" y="14243"/>
                    <a:pt x="15679" y="14216"/>
                  </a:cubicBezTo>
                  <a:lnTo>
                    <a:pt x="14764" y="46"/>
                  </a:lnTo>
                  <a:cubicBezTo>
                    <a:pt x="14762" y="20"/>
                    <a:pt x="14741" y="0"/>
                    <a:pt x="14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432100" y="2242950"/>
              <a:ext cx="405075" cy="389975"/>
            </a:xfrm>
            <a:custGeom>
              <a:avLst/>
              <a:gdLst/>
              <a:ahLst/>
              <a:cxnLst/>
              <a:rect l="l" t="t" r="r" b="b"/>
              <a:pathLst>
                <a:path w="16203" h="15599" extrusionOk="0">
                  <a:moveTo>
                    <a:pt x="13288" y="607"/>
                  </a:moveTo>
                  <a:cubicBezTo>
                    <a:pt x="14108" y="608"/>
                    <a:pt x="14786" y="1245"/>
                    <a:pt x="14839" y="2062"/>
                  </a:cubicBezTo>
                  <a:lnTo>
                    <a:pt x="15521" y="12621"/>
                  </a:lnTo>
                  <a:cubicBezTo>
                    <a:pt x="15577" y="13479"/>
                    <a:pt x="14927" y="14219"/>
                    <a:pt x="14069" y="14275"/>
                  </a:cubicBezTo>
                  <a:lnTo>
                    <a:pt x="3017" y="14989"/>
                  </a:lnTo>
                  <a:cubicBezTo>
                    <a:pt x="2980" y="14991"/>
                    <a:pt x="2943" y="14993"/>
                    <a:pt x="2907" y="14993"/>
                  </a:cubicBezTo>
                  <a:cubicBezTo>
                    <a:pt x="2095" y="14993"/>
                    <a:pt x="1417" y="14355"/>
                    <a:pt x="1364" y="13537"/>
                  </a:cubicBezTo>
                  <a:lnTo>
                    <a:pt x="681" y="2977"/>
                  </a:lnTo>
                  <a:cubicBezTo>
                    <a:pt x="626" y="2120"/>
                    <a:pt x="1276" y="1379"/>
                    <a:pt x="2134" y="1324"/>
                  </a:cubicBezTo>
                  <a:lnTo>
                    <a:pt x="13186" y="609"/>
                  </a:lnTo>
                  <a:cubicBezTo>
                    <a:pt x="13221" y="608"/>
                    <a:pt x="13255" y="607"/>
                    <a:pt x="13288" y="607"/>
                  </a:cubicBezTo>
                  <a:close/>
                  <a:moveTo>
                    <a:pt x="13289" y="0"/>
                  </a:moveTo>
                  <a:cubicBezTo>
                    <a:pt x="13242" y="0"/>
                    <a:pt x="13195" y="2"/>
                    <a:pt x="13148" y="5"/>
                  </a:cubicBezTo>
                  <a:lnTo>
                    <a:pt x="2097" y="720"/>
                  </a:lnTo>
                  <a:cubicBezTo>
                    <a:pt x="905" y="797"/>
                    <a:pt x="0" y="1827"/>
                    <a:pt x="78" y="3016"/>
                  </a:cubicBezTo>
                  <a:lnTo>
                    <a:pt x="759" y="13576"/>
                  </a:lnTo>
                  <a:cubicBezTo>
                    <a:pt x="834" y="14711"/>
                    <a:pt x="1775" y="15596"/>
                    <a:pt x="2915" y="15598"/>
                  </a:cubicBezTo>
                  <a:cubicBezTo>
                    <a:pt x="2961" y="15598"/>
                    <a:pt x="3010" y="15597"/>
                    <a:pt x="3057" y="15594"/>
                  </a:cubicBezTo>
                  <a:lnTo>
                    <a:pt x="14108" y="14879"/>
                  </a:lnTo>
                  <a:cubicBezTo>
                    <a:pt x="15300" y="14803"/>
                    <a:pt x="16203" y="13774"/>
                    <a:pt x="16126" y="12582"/>
                  </a:cubicBezTo>
                  <a:lnTo>
                    <a:pt x="15444" y="2023"/>
                  </a:lnTo>
                  <a:cubicBezTo>
                    <a:pt x="15371" y="879"/>
                    <a:pt x="14420" y="0"/>
                    <a:pt x="132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2573950" y="2378925"/>
              <a:ext cx="121525" cy="117900"/>
            </a:xfrm>
            <a:custGeom>
              <a:avLst/>
              <a:gdLst/>
              <a:ahLst/>
              <a:cxnLst/>
              <a:rect l="l" t="t" r="r" b="b"/>
              <a:pathLst>
                <a:path w="4861" h="4716" extrusionOk="0">
                  <a:moveTo>
                    <a:pt x="4552" y="0"/>
                  </a:moveTo>
                  <a:cubicBezTo>
                    <a:pt x="4552" y="0"/>
                    <a:pt x="4551" y="0"/>
                    <a:pt x="4550" y="0"/>
                  </a:cubicBezTo>
                  <a:lnTo>
                    <a:pt x="24" y="293"/>
                  </a:lnTo>
                  <a:cubicBezTo>
                    <a:pt x="10" y="295"/>
                    <a:pt x="0" y="305"/>
                    <a:pt x="1" y="319"/>
                  </a:cubicBezTo>
                  <a:lnTo>
                    <a:pt x="284" y="4694"/>
                  </a:lnTo>
                  <a:cubicBezTo>
                    <a:pt x="285" y="4706"/>
                    <a:pt x="295" y="4716"/>
                    <a:pt x="308" y="4716"/>
                  </a:cubicBezTo>
                  <a:cubicBezTo>
                    <a:pt x="308" y="4716"/>
                    <a:pt x="309" y="4716"/>
                    <a:pt x="310" y="4716"/>
                  </a:cubicBezTo>
                  <a:lnTo>
                    <a:pt x="4837" y="4423"/>
                  </a:lnTo>
                  <a:cubicBezTo>
                    <a:pt x="4850" y="4423"/>
                    <a:pt x="4860" y="4411"/>
                    <a:pt x="4859" y="4397"/>
                  </a:cubicBezTo>
                  <a:lnTo>
                    <a:pt x="4576" y="24"/>
                  </a:lnTo>
                  <a:cubicBezTo>
                    <a:pt x="4575" y="10"/>
                    <a:pt x="4565" y="0"/>
                    <a:pt x="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2566750" y="2372775"/>
              <a:ext cx="135850" cy="130300"/>
            </a:xfrm>
            <a:custGeom>
              <a:avLst/>
              <a:gdLst/>
              <a:ahLst/>
              <a:cxnLst/>
              <a:rect l="l" t="t" r="r" b="b"/>
              <a:pathLst>
                <a:path w="5434" h="5212" extrusionOk="0">
                  <a:moveTo>
                    <a:pt x="4013" y="607"/>
                  </a:moveTo>
                  <a:cubicBezTo>
                    <a:pt x="4333" y="607"/>
                    <a:pt x="4597" y="854"/>
                    <a:pt x="4617" y="1173"/>
                  </a:cubicBezTo>
                  <a:lnTo>
                    <a:pt x="4786" y="3782"/>
                  </a:lnTo>
                  <a:cubicBezTo>
                    <a:pt x="4808" y="4117"/>
                    <a:pt x="4554" y="4404"/>
                    <a:pt x="4220" y="4427"/>
                  </a:cubicBezTo>
                  <a:lnTo>
                    <a:pt x="1459" y="4605"/>
                  </a:lnTo>
                  <a:cubicBezTo>
                    <a:pt x="1447" y="4606"/>
                    <a:pt x="1435" y="4606"/>
                    <a:pt x="1423" y="4606"/>
                  </a:cubicBezTo>
                  <a:cubicBezTo>
                    <a:pt x="1105" y="4606"/>
                    <a:pt x="838" y="4360"/>
                    <a:pt x="815" y="4038"/>
                  </a:cubicBezTo>
                  <a:lnTo>
                    <a:pt x="646" y="1431"/>
                  </a:lnTo>
                  <a:cubicBezTo>
                    <a:pt x="625" y="1097"/>
                    <a:pt x="878" y="809"/>
                    <a:pt x="1213" y="787"/>
                  </a:cubicBezTo>
                  <a:lnTo>
                    <a:pt x="3974" y="608"/>
                  </a:lnTo>
                  <a:cubicBezTo>
                    <a:pt x="3987" y="607"/>
                    <a:pt x="4000" y="607"/>
                    <a:pt x="4013" y="607"/>
                  </a:cubicBezTo>
                  <a:close/>
                  <a:moveTo>
                    <a:pt x="4011" y="0"/>
                  </a:moveTo>
                  <a:cubicBezTo>
                    <a:pt x="3986" y="0"/>
                    <a:pt x="3960" y="1"/>
                    <a:pt x="3934" y="3"/>
                  </a:cubicBezTo>
                  <a:lnTo>
                    <a:pt x="1174" y="182"/>
                  </a:lnTo>
                  <a:cubicBezTo>
                    <a:pt x="506" y="225"/>
                    <a:pt x="0" y="801"/>
                    <a:pt x="42" y="1469"/>
                  </a:cubicBezTo>
                  <a:lnTo>
                    <a:pt x="211" y="4078"/>
                  </a:lnTo>
                  <a:cubicBezTo>
                    <a:pt x="253" y="4714"/>
                    <a:pt x="782" y="5211"/>
                    <a:pt x="1420" y="5212"/>
                  </a:cubicBezTo>
                  <a:cubicBezTo>
                    <a:pt x="1446" y="5212"/>
                    <a:pt x="1472" y="5211"/>
                    <a:pt x="1498" y="5209"/>
                  </a:cubicBezTo>
                  <a:lnTo>
                    <a:pt x="4259" y="5031"/>
                  </a:lnTo>
                  <a:cubicBezTo>
                    <a:pt x="4927" y="4988"/>
                    <a:pt x="5433" y="4411"/>
                    <a:pt x="5390" y="3743"/>
                  </a:cubicBezTo>
                  <a:lnTo>
                    <a:pt x="5222" y="1134"/>
                  </a:lnTo>
                  <a:cubicBezTo>
                    <a:pt x="5180" y="492"/>
                    <a:pt x="4646" y="0"/>
                    <a:pt x="40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2433350" y="2296850"/>
              <a:ext cx="167300" cy="95875"/>
            </a:xfrm>
            <a:custGeom>
              <a:avLst/>
              <a:gdLst/>
              <a:ahLst/>
              <a:cxnLst/>
              <a:rect l="l" t="t" r="r" b="b"/>
              <a:pathLst>
                <a:path w="6692" h="3835" extrusionOk="0">
                  <a:moveTo>
                    <a:pt x="4741" y="0"/>
                  </a:moveTo>
                  <a:cubicBezTo>
                    <a:pt x="4700" y="0"/>
                    <a:pt x="4660" y="1"/>
                    <a:pt x="4619" y="4"/>
                  </a:cubicBezTo>
                  <a:lnTo>
                    <a:pt x="294" y="283"/>
                  </a:lnTo>
                  <a:cubicBezTo>
                    <a:pt x="127" y="293"/>
                    <a:pt x="1" y="438"/>
                    <a:pt x="11" y="604"/>
                  </a:cubicBezTo>
                  <a:cubicBezTo>
                    <a:pt x="24" y="764"/>
                    <a:pt x="158" y="888"/>
                    <a:pt x="316" y="888"/>
                  </a:cubicBezTo>
                  <a:cubicBezTo>
                    <a:pt x="322" y="888"/>
                    <a:pt x="327" y="887"/>
                    <a:pt x="333" y="887"/>
                  </a:cubicBezTo>
                  <a:lnTo>
                    <a:pt x="4658" y="607"/>
                  </a:lnTo>
                  <a:cubicBezTo>
                    <a:pt x="4684" y="605"/>
                    <a:pt x="4709" y="605"/>
                    <a:pt x="4735" y="605"/>
                  </a:cubicBezTo>
                  <a:cubicBezTo>
                    <a:pt x="5377" y="605"/>
                    <a:pt x="5917" y="1103"/>
                    <a:pt x="5960" y="1752"/>
                  </a:cubicBezTo>
                  <a:lnTo>
                    <a:pt x="6077" y="3550"/>
                  </a:lnTo>
                  <a:cubicBezTo>
                    <a:pt x="6086" y="3709"/>
                    <a:pt x="6219" y="3833"/>
                    <a:pt x="6378" y="3834"/>
                  </a:cubicBezTo>
                  <a:cubicBezTo>
                    <a:pt x="6385" y="3834"/>
                    <a:pt x="6392" y="3833"/>
                    <a:pt x="6399" y="3833"/>
                  </a:cubicBezTo>
                  <a:cubicBezTo>
                    <a:pt x="6566" y="3822"/>
                    <a:pt x="6692" y="3678"/>
                    <a:pt x="6682" y="3511"/>
                  </a:cubicBezTo>
                  <a:lnTo>
                    <a:pt x="6566" y="1713"/>
                  </a:lnTo>
                  <a:cubicBezTo>
                    <a:pt x="6502" y="744"/>
                    <a:pt x="5697" y="0"/>
                    <a:pt x="47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2658550" y="2280025"/>
              <a:ext cx="159500" cy="107650"/>
            </a:xfrm>
            <a:custGeom>
              <a:avLst/>
              <a:gdLst/>
              <a:ahLst/>
              <a:cxnLst/>
              <a:rect l="l" t="t" r="r" b="b"/>
              <a:pathLst>
                <a:path w="6380" h="4306" extrusionOk="0">
                  <a:moveTo>
                    <a:pt x="6064" y="1"/>
                  </a:moveTo>
                  <a:cubicBezTo>
                    <a:pt x="6058" y="1"/>
                    <a:pt x="6053" y="1"/>
                    <a:pt x="6047" y="1"/>
                  </a:cubicBezTo>
                  <a:lnTo>
                    <a:pt x="1774" y="277"/>
                  </a:lnTo>
                  <a:cubicBezTo>
                    <a:pt x="765" y="344"/>
                    <a:pt x="1" y="1215"/>
                    <a:pt x="66" y="2224"/>
                  </a:cubicBezTo>
                  <a:lnTo>
                    <a:pt x="182" y="4023"/>
                  </a:lnTo>
                  <a:cubicBezTo>
                    <a:pt x="192" y="4182"/>
                    <a:pt x="325" y="4305"/>
                    <a:pt x="484" y="4305"/>
                  </a:cubicBezTo>
                  <a:cubicBezTo>
                    <a:pt x="490" y="4305"/>
                    <a:pt x="497" y="4305"/>
                    <a:pt x="503" y="4304"/>
                  </a:cubicBezTo>
                  <a:cubicBezTo>
                    <a:pt x="670" y="4294"/>
                    <a:pt x="796" y="4149"/>
                    <a:pt x="786" y="3982"/>
                  </a:cubicBezTo>
                  <a:lnTo>
                    <a:pt x="670" y="2184"/>
                  </a:lnTo>
                  <a:cubicBezTo>
                    <a:pt x="626" y="1509"/>
                    <a:pt x="1139" y="926"/>
                    <a:pt x="1813" y="882"/>
                  </a:cubicBezTo>
                  <a:lnTo>
                    <a:pt x="6086" y="605"/>
                  </a:lnTo>
                  <a:cubicBezTo>
                    <a:pt x="6253" y="595"/>
                    <a:pt x="6379" y="451"/>
                    <a:pt x="6369" y="284"/>
                  </a:cubicBezTo>
                  <a:cubicBezTo>
                    <a:pt x="6356" y="123"/>
                    <a:pt x="6222" y="1"/>
                    <a:pt x="6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2451550" y="2491200"/>
              <a:ext cx="160700" cy="107725"/>
            </a:xfrm>
            <a:custGeom>
              <a:avLst/>
              <a:gdLst/>
              <a:ahLst/>
              <a:cxnLst/>
              <a:rect l="l" t="t" r="r" b="b"/>
              <a:pathLst>
                <a:path w="6428" h="4309" extrusionOk="0">
                  <a:moveTo>
                    <a:pt x="5937" y="1"/>
                  </a:moveTo>
                  <a:cubicBezTo>
                    <a:pt x="5933" y="1"/>
                    <a:pt x="5929" y="1"/>
                    <a:pt x="5925" y="1"/>
                  </a:cubicBezTo>
                  <a:cubicBezTo>
                    <a:pt x="5758" y="11"/>
                    <a:pt x="5632" y="156"/>
                    <a:pt x="5642" y="322"/>
                  </a:cubicBezTo>
                  <a:lnTo>
                    <a:pt x="5758" y="2121"/>
                  </a:lnTo>
                  <a:cubicBezTo>
                    <a:pt x="5802" y="2797"/>
                    <a:pt x="5289" y="3380"/>
                    <a:pt x="4615" y="3423"/>
                  </a:cubicBezTo>
                  <a:lnTo>
                    <a:pt x="289" y="3703"/>
                  </a:lnTo>
                  <a:cubicBezTo>
                    <a:pt x="126" y="3714"/>
                    <a:pt x="1" y="3852"/>
                    <a:pt x="6" y="4014"/>
                  </a:cubicBezTo>
                  <a:cubicBezTo>
                    <a:pt x="11" y="4178"/>
                    <a:pt x="145" y="4307"/>
                    <a:pt x="308" y="4309"/>
                  </a:cubicBezTo>
                  <a:cubicBezTo>
                    <a:pt x="315" y="4309"/>
                    <a:pt x="321" y="4309"/>
                    <a:pt x="329" y="4307"/>
                  </a:cubicBezTo>
                  <a:lnTo>
                    <a:pt x="4654" y="4027"/>
                  </a:lnTo>
                  <a:cubicBezTo>
                    <a:pt x="5663" y="3962"/>
                    <a:pt x="6428" y="3091"/>
                    <a:pt x="6364" y="2082"/>
                  </a:cubicBezTo>
                  <a:lnTo>
                    <a:pt x="6247" y="283"/>
                  </a:lnTo>
                  <a:cubicBezTo>
                    <a:pt x="6236" y="121"/>
                    <a:pt x="6096" y="1"/>
                    <a:pt x="5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2670175" y="2486150"/>
              <a:ext cx="165975" cy="95875"/>
            </a:xfrm>
            <a:custGeom>
              <a:avLst/>
              <a:gdLst/>
              <a:ahLst/>
              <a:cxnLst/>
              <a:rect l="l" t="t" r="r" b="b"/>
              <a:pathLst>
                <a:path w="6639" h="3835" extrusionOk="0">
                  <a:moveTo>
                    <a:pt x="312" y="0"/>
                  </a:moveTo>
                  <a:cubicBezTo>
                    <a:pt x="306" y="0"/>
                    <a:pt x="301" y="1"/>
                    <a:pt x="295" y="1"/>
                  </a:cubicBezTo>
                  <a:cubicBezTo>
                    <a:pt x="127" y="11"/>
                    <a:pt x="1" y="156"/>
                    <a:pt x="11" y="323"/>
                  </a:cubicBezTo>
                  <a:lnTo>
                    <a:pt x="128" y="2121"/>
                  </a:lnTo>
                  <a:cubicBezTo>
                    <a:pt x="191" y="3083"/>
                    <a:pt x="990" y="3832"/>
                    <a:pt x="1955" y="3835"/>
                  </a:cubicBezTo>
                  <a:cubicBezTo>
                    <a:pt x="1993" y="3835"/>
                    <a:pt x="2033" y="3834"/>
                    <a:pt x="2074" y="3832"/>
                  </a:cubicBezTo>
                  <a:lnTo>
                    <a:pt x="6345" y="3555"/>
                  </a:lnTo>
                  <a:cubicBezTo>
                    <a:pt x="6512" y="3544"/>
                    <a:pt x="6638" y="3400"/>
                    <a:pt x="6628" y="3233"/>
                  </a:cubicBezTo>
                  <a:cubicBezTo>
                    <a:pt x="6618" y="3071"/>
                    <a:pt x="6481" y="2950"/>
                    <a:pt x="6319" y="2950"/>
                  </a:cubicBezTo>
                  <a:cubicBezTo>
                    <a:pt x="6315" y="2950"/>
                    <a:pt x="6310" y="2950"/>
                    <a:pt x="6306" y="2951"/>
                  </a:cubicBezTo>
                  <a:lnTo>
                    <a:pt x="2035" y="3227"/>
                  </a:lnTo>
                  <a:cubicBezTo>
                    <a:pt x="2009" y="3228"/>
                    <a:pt x="1983" y="3229"/>
                    <a:pt x="1957" y="3229"/>
                  </a:cubicBezTo>
                  <a:cubicBezTo>
                    <a:pt x="1324" y="3229"/>
                    <a:pt x="775" y="2730"/>
                    <a:pt x="732" y="2082"/>
                  </a:cubicBezTo>
                  <a:lnTo>
                    <a:pt x="617" y="284"/>
                  </a:lnTo>
                  <a:cubicBezTo>
                    <a:pt x="604" y="124"/>
                    <a:pt x="470"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2443650" y="2442700"/>
              <a:ext cx="142200" cy="23325"/>
            </a:xfrm>
            <a:custGeom>
              <a:avLst/>
              <a:gdLst/>
              <a:ahLst/>
              <a:cxnLst/>
              <a:rect l="l" t="t" r="r" b="b"/>
              <a:pathLst>
                <a:path w="5688" h="933" extrusionOk="0">
                  <a:moveTo>
                    <a:pt x="5368" y="0"/>
                  </a:moveTo>
                  <a:cubicBezTo>
                    <a:pt x="5364" y="0"/>
                    <a:pt x="5360" y="0"/>
                    <a:pt x="5355" y="0"/>
                  </a:cubicBezTo>
                  <a:lnTo>
                    <a:pt x="288" y="327"/>
                  </a:lnTo>
                  <a:cubicBezTo>
                    <a:pt x="125" y="338"/>
                    <a:pt x="0" y="476"/>
                    <a:pt x="6" y="640"/>
                  </a:cubicBezTo>
                  <a:cubicBezTo>
                    <a:pt x="11" y="803"/>
                    <a:pt x="145" y="933"/>
                    <a:pt x="308" y="933"/>
                  </a:cubicBezTo>
                  <a:lnTo>
                    <a:pt x="327" y="933"/>
                  </a:lnTo>
                  <a:lnTo>
                    <a:pt x="5394" y="605"/>
                  </a:lnTo>
                  <a:cubicBezTo>
                    <a:pt x="5561" y="594"/>
                    <a:pt x="5687" y="450"/>
                    <a:pt x="5677" y="283"/>
                  </a:cubicBezTo>
                  <a:cubicBezTo>
                    <a:pt x="5666" y="121"/>
                    <a:pt x="5529" y="0"/>
                    <a:pt x="5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2681575" y="2427325"/>
              <a:ext cx="142200" cy="23350"/>
            </a:xfrm>
            <a:custGeom>
              <a:avLst/>
              <a:gdLst/>
              <a:ahLst/>
              <a:cxnLst/>
              <a:rect l="l" t="t" r="r" b="b"/>
              <a:pathLst>
                <a:path w="5688" h="934" extrusionOk="0">
                  <a:moveTo>
                    <a:pt x="5366" y="1"/>
                  </a:moveTo>
                  <a:cubicBezTo>
                    <a:pt x="5362" y="1"/>
                    <a:pt x="5359" y="1"/>
                    <a:pt x="5355" y="1"/>
                  </a:cubicBezTo>
                  <a:lnTo>
                    <a:pt x="288" y="328"/>
                  </a:lnTo>
                  <a:cubicBezTo>
                    <a:pt x="125" y="338"/>
                    <a:pt x="0" y="476"/>
                    <a:pt x="6" y="640"/>
                  </a:cubicBezTo>
                  <a:cubicBezTo>
                    <a:pt x="11" y="803"/>
                    <a:pt x="145" y="932"/>
                    <a:pt x="308" y="933"/>
                  </a:cubicBezTo>
                  <a:cubicBezTo>
                    <a:pt x="314" y="933"/>
                    <a:pt x="321" y="933"/>
                    <a:pt x="327" y="932"/>
                  </a:cubicBezTo>
                  <a:lnTo>
                    <a:pt x="5394" y="605"/>
                  </a:lnTo>
                  <a:cubicBezTo>
                    <a:pt x="5561" y="593"/>
                    <a:pt x="5687" y="450"/>
                    <a:pt x="5677" y="283"/>
                  </a:cubicBezTo>
                  <a:cubicBezTo>
                    <a:pt x="5667" y="120"/>
                    <a:pt x="5529" y="1"/>
                    <a:pt x="5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2639925" y="2993100"/>
              <a:ext cx="101975" cy="146500"/>
            </a:xfrm>
            <a:custGeom>
              <a:avLst/>
              <a:gdLst/>
              <a:ahLst/>
              <a:cxnLst/>
              <a:rect l="l" t="t" r="r" b="b"/>
              <a:pathLst>
                <a:path w="4079" h="5860" extrusionOk="0">
                  <a:moveTo>
                    <a:pt x="1959" y="597"/>
                  </a:moveTo>
                  <a:cubicBezTo>
                    <a:pt x="2709" y="597"/>
                    <a:pt x="3104" y="1477"/>
                    <a:pt x="3191" y="2829"/>
                  </a:cubicBezTo>
                  <a:cubicBezTo>
                    <a:pt x="3285" y="4273"/>
                    <a:pt x="2969" y="5211"/>
                    <a:pt x="2186" y="5261"/>
                  </a:cubicBezTo>
                  <a:cubicBezTo>
                    <a:pt x="2167" y="5262"/>
                    <a:pt x="2149" y="5262"/>
                    <a:pt x="2130" y="5262"/>
                  </a:cubicBezTo>
                  <a:cubicBezTo>
                    <a:pt x="1464" y="5262"/>
                    <a:pt x="983" y="4461"/>
                    <a:pt x="889" y="3031"/>
                  </a:cubicBezTo>
                  <a:cubicBezTo>
                    <a:pt x="790" y="1492"/>
                    <a:pt x="1225" y="643"/>
                    <a:pt x="1894" y="600"/>
                  </a:cubicBezTo>
                  <a:cubicBezTo>
                    <a:pt x="1916" y="598"/>
                    <a:pt x="1938" y="597"/>
                    <a:pt x="1959" y="597"/>
                  </a:cubicBezTo>
                  <a:close/>
                  <a:moveTo>
                    <a:pt x="2024" y="0"/>
                  </a:moveTo>
                  <a:cubicBezTo>
                    <a:pt x="1983" y="0"/>
                    <a:pt x="1942" y="2"/>
                    <a:pt x="1899" y="5"/>
                  </a:cubicBezTo>
                  <a:cubicBezTo>
                    <a:pt x="751" y="79"/>
                    <a:pt x="1" y="1175"/>
                    <a:pt x="123" y="3071"/>
                  </a:cubicBezTo>
                  <a:cubicBezTo>
                    <a:pt x="257" y="4877"/>
                    <a:pt x="1022" y="5859"/>
                    <a:pt x="2069" y="5859"/>
                  </a:cubicBezTo>
                  <a:cubicBezTo>
                    <a:pt x="2106" y="5859"/>
                    <a:pt x="2143" y="5858"/>
                    <a:pt x="2181" y="5856"/>
                  </a:cubicBezTo>
                  <a:cubicBezTo>
                    <a:pt x="3435" y="5775"/>
                    <a:pt x="4078" y="4668"/>
                    <a:pt x="3954" y="2746"/>
                  </a:cubicBezTo>
                  <a:cubicBezTo>
                    <a:pt x="3841"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2639600" y="2991250"/>
              <a:ext cx="104225" cy="150250"/>
            </a:xfrm>
            <a:custGeom>
              <a:avLst/>
              <a:gdLst/>
              <a:ahLst/>
              <a:cxnLst/>
              <a:rect l="l" t="t" r="r" b="b"/>
              <a:pathLst>
                <a:path w="4169" h="6010" extrusionOk="0">
                  <a:moveTo>
                    <a:pt x="1966" y="746"/>
                  </a:moveTo>
                  <a:cubicBezTo>
                    <a:pt x="2857" y="746"/>
                    <a:pt x="3076" y="2092"/>
                    <a:pt x="3129" y="2908"/>
                  </a:cubicBezTo>
                  <a:cubicBezTo>
                    <a:pt x="3176" y="3634"/>
                    <a:pt x="3120" y="4208"/>
                    <a:pt x="2960" y="4614"/>
                  </a:cubicBezTo>
                  <a:cubicBezTo>
                    <a:pt x="2801" y="5019"/>
                    <a:pt x="2544" y="5237"/>
                    <a:pt x="2195" y="5259"/>
                  </a:cubicBezTo>
                  <a:cubicBezTo>
                    <a:pt x="2179" y="5260"/>
                    <a:pt x="2162" y="5261"/>
                    <a:pt x="2146" y="5261"/>
                  </a:cubicBezTo>
                  <a:cubicBezTo>
                    <a:pt x="1506" y="5261"/>
                    <a:pt x="1065" y="4441"/>
                    <a:pt x="977" y="3100"/>
                  </a:cubicBezTo>
                  <a:cubicBezTo>
                    <a:pt x="886" y="1692"/>
                    <a:pt x="1244" y="791"/>
                    <a:pt x="1912" y="748"/>
                  </a:cubicBezTo>
                  <a:cubicBezTo>
                    <a:pt x="1931" y="747"/>
                    <a:pt x="1948" y="746"/>
                    <a:pt x="1966" y="746"/>
                  </a:cubicBezTo>
                  <a:close/>
                  <a:moveTo>
                    <a:pt x="1965" y="595"/>
                  </a:moveTo>
                  <a:cubicBezTo>
                    <a:pt x="1944" y="595"/>
                    <a:pt x="1923" y="596"/>
                    <a:pt x="1902" y="597"/>
                  </a:cubicBezTo>
                  <a:cubicBezTo>
                    <a:pt x="1142" y="646"/>
                    <a:pt x="729" y="1610"/>
                    <a:pt x="826" y="3110"/>
                  </a:cubicBezTo>
                  <a:cubicBezTo>
                    <a:pt x="921" y="4560"/>
                    <a:pt x="1410" y="5413"/>
                    <a:pt x="2142" y="5413"/>
                  </a:cubicBezTo>
                  <a:cubicBezTo>
                    <a:pt x="2163" y="5413"/>
                    <a:pt x="2183" y="5413"/>
                    <a:pt x="2204" y="5411"/>
                  </a:cubicBezTo>
                  <a:cubicBezTo>
                    <a:pt x="2617" y="5384"/>
                    <a:pt x="2919" y="5134"/>
                    <a:pt x="3101" y="4669"/>
                  </a:cubicBezTo>
                  <a:cubicBezTo>
                    <a:pt x="3268" y="4243"/>
                    <a:pt x="3329" y="3647"/>
                    <a:pt x="3280" y="2898"/>
                  </a:cubicBezTo>
                  <a:cubicBezTo>
                    <a:pt x="3184" y="1405"/>
                    <a:pt x="2721" y="595"/>
                    <a:pt x="1965" y="595"/>
                  </a:cubicBezTo>
                  <a:close/>
                  <a:moveTo>
                    <a:pt x="2039" y="150"/>
                  </a:moveTo>
                  <a:cubicBezTo>
                    <a:pt x="2548" y="150"/>
                    <a:pt x="2965" y="365"/>
                    <a:pt x="3282" y="790"/>
                  </a:cubicBezTo>
                  <a:cubicBezTo>
                    <a:pt x="3625" y="1249"/>
                    <a:pt x="3835" y="1952"/>
                    <a:pt x="3892" y="2824"/>
                  </a:cubicBezTo>
                  <a:cubicBezTo>
                    <a:pt x="4013" y="4699"/>
                    <a:pt x="3409" y="5775"/>
                    <a:pt x="2190" y="5854"/>
                  </a:cubicBezTo>
                  <a:cubicBezTo>
                    <a:pt x="2154" y="5856"/>
                    <a:pt x="2119" y="5857"/>
                    <a:pt x="2084" y="5857"/>
                  </a:cubicBezTo>
                  <a:cubicBezTo>
                    <a:pt x="1030" y="5857"/>
                    <a:pt x="339" y="4854"/>
                    <a:pt x="212" y="3141"/>
                  </a:cubicBezTo>
                  <a:cubicBezTo>
                    <a:pt x="154" y="2247"/>
                    <a:pt x="292" y="1495"/>
                    <a:pt x="613" y="968"/>
                  </a:cubicBezTo>
                  <a:cubicBezTo>
                    <a:pt x="914" y="472"/>
                    <a:pt x="1366" y="189"/>
                    <a:pt x="1918" y="154"/>
                  </a:cubicBezTo>
                  <a:cubicBezTo>
                    <a:pt x="1958" y="151"/>
                    <a:pt x="1998" y="150"/>
                    <a:pt x="2039" y="150"/>
                  </a:cubicBezTo>
                  <a:close/>
                  <a:moveTo>
                    <a:pt x="2018" y="0"/>
                  </a:moveTo>
                  <a:cubicBezTo>
                    <a:pt x="1981" y="0"/>
                    <a:pt x="1945" y="1"/>
                    <a:pt x="1907" y="3"/>
                  </a:cubicBezTo>
                  <a:cubicBezTo>
                    <a:pt x="1304" y="42"/>
                    <a:pt x="811" y="348"/>
                    <a:pt x="483" y="890"/>
                  </a:cubicBezTo>
                  <a:cubicBezTo>
                    <a:pt x="147" y="1443"/>
                    <a:pt x="1" y="2225"/>
                    <a:pt x="61" y="3151"/>
                  </a:cubicBezTo>
                  <a:cubicBezTo>
                    <a:pt x="192" y="4928"/>
                    <a:pt x="963" y="6009"/>
                    <a:pt x="2083" y="6009"/>
                  </a:cubicBezTo>
                  <a:cubicBezTo>
                    <a:pt x="2122" y="6009"/>
                    <a:pt x="2160" y="6008"/>
                    <a:pt x="2199" y="6005"/>
                  </a:cubicBezTo>
                  <a:cubicBezTo>
                    <a:pt x="3496" y="5922"/>
                    <a:pt x="4168" y="4759"/>
                    <a:pt x="4043" y="2815"/>
                  </a:cubicBezTo>
                  <a:cubicBezTo>
                    <a:pt x="3983" y="1900"/>
                    <a:pt x="3768" y="1189"/>
                    <a:pt x="3404" y="700"/>
                  </a:cubicBezTo>
                  <a:cubicBezTo>
                    <a:pt x="3058" y="235"/>
                    <a:pt x="2581" y="0"/>
                    <a:pt x="20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2773175" y="2984475"/>
              <a:ext cx="101975" cy="146525"/>
            </a:xfrm>
            <a:custGeom>
              <a:avLst/>
              <a:gdLst/>
              <a:ahLst/>
              <a:cxnLst/>
              <a:rect l="l" t="t" r="r" b="b"/>
              <a:pathLst>
                <a:path w="4079" h="5861" extrusionOk="0">
                  <a:moveTo>
                    <a:pt x="1960" y="597"/>
                  </a:moveTo>
                  <a:cubicBezTo>
                    <a:pt x="2709" y="597"/>
                    <a:pt x="3103" y="1477"/>
                    <a:pt x="3192" y="2829"/>
                  </a:cubicBezTo>
                  <a:cubicBezTo>
                    <a:pt x="3284" y="4273"/>
                    <a:pt x="2969" y="5211"/>
                    <a:pt x="2186" y="5262"/>
                  </a:cubicBezTo>
                  <a:cubicBezTo>
                    <a:pt x="2168" y="5263"/>
                    <a:pt x="2149" y="5264"/>
                    <a:pt x="2131" y="5264"/>
                  </a:cubicBezTo>
                  <a:cubicBezTo>
                    <a:pt x="1464" y="5264"/>
                    <a:pt x="982" y="4462"/>
                    <a:pt x="889" y="3031"/>
                  </a:cubicBezTo>
                  <a:cubicBezTo>
                    <a:pt x="790" y="1492"/>
                    <a:pt x="1224" y="643"/>
                    <a:pt x="1894" y="600"/>
                  </a:cubicBezTo>
                  <a:cubicBezTo>
                    <a:pt x="1916" y="598"/>
                    <a:pt x="1938" y="597"/>
                    <a:pt x="1960" y="597"/>
                  </a:cubicBezTo>
                  <a:close/>
                  <a:moveTo>
                    <a:pt x="2024" y="0"/>
                  </a:moveTo>
                  <a:cubicBezTo>
                    <a:pt x="1983" y="0"/>
                    <a:pt x="1942" y="2"/>
                    <a:pt x="1900" y="4"/>
                  </a:cubicBezTo>
                  <a:cubicBezTo>
                    <a:pt x="751" y="80"/>
                    <a:pt x="1" y="1176"/>
                    <a:pt x="123" y="3073"/>
                  </a:cubicBezTo>
                  <a:cubicBezTo>
                    <a:pt x="258" y="4878"/>
                    <a:pt x="1023" y="5860"/>
                    <a:pt x="2071" y="5860"/>
                  </a:cubicBezTo>
                  <a:cubicBezTo>
                    <a:pt x="2108" y="5860"/>
                    <a:pt x="2144" y="5859"/>
                    <a:pt x="2181" y="5857"/>
                  </a:cubicBezTo>
                  <a:cubicBezTo>
                    <a:pt x="3434" y="5775"/>
                    <a:pt x="4078" y="4668"/>
                    <a:pt x="3955" y="2746"/>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2771375" y="2982575"/>
              <a:ext cx="105700" cy="150275"/>
            </a:xfrm>
            <a:custGeom>
              <a:avLst/>
              <a:gdLst/>
              <a:ahLst/>
              <a:cxnLst/>
              <a:rect l="l" t="t" r="r" b="b"/>
              <a:pathLst>
                <a:path w="4228" h="6011" extrusionOk="0">
                  <a:moveTo>
                    <a:pt x="2029" y="748"/>
                  </a:moveTo>
                  <a:cubicBezTo>
                    <a:pt x="2913" y="748"/>
                    <a:pt x="3135" y="2096"/>
                    <a:pt x="3188" y="2910"/>
                  </a:cubicBezTo>
                  <a:cubicBezTo>
                    <a:pt x="3243" y="3762"/>
                    <a:pt x="3195" y="5201"/>
                    <a:pt x="2253" y="5262"/>
                  </a:cubicBezTo>
                  <a:cubicBezTo>
                    <a:pt x="2237" y="5263"/>
                    <a:pt x="2220" y="5264"/>
                    <a:pt x="2204" y="5264"/>
                  </a:cubicBezTo>
                  <a:cubicBezTo>
                    <a:pt x="1567" y="5264"/>
                    <a:pt x="1123" y="4444"/>
                    <a:pt x="1037" y="3102"/>
                  </a:cubicBezTo>
                  <a:cubicBezTo>
                    <a:pt x="990" y="2379"/>
                    <a:pt x="1061" y="1777"/>
                    <a:pt x="1245" y="1361"/>
                  </a:cubicBezTo>
                  <a:cubicBezTo>
                    <a:pt x="1410" y="982"/>
                    <a:pt x="1662" y="771"/>
                    <a:pt x="1970" y="751"/>
                  </a:cubicBezTo>
                  <a:cubicBezTo>
                    <a:pt x="1991" y="748"/>
                    <a:pt x="2009" y="748"/>
                    <a:pt x="2029" y="748"/>
                  </a:cubicBezTo>
                  <a:close/>
                  <a:moveTo>
                    <a:pt x="2030" y="597"/>
                  </a:moveTo>
                  <a:cubicBezTo>
                    <a:pt x="2007" y="597"/>
                    <a:pt x="1983" y="599"/>
                    <a:pt x="1961" y="599"/>
                  </a:cubicBezTo>
                  <a:cubicBezTo>
                    <a:pt x="1591" y="623"/>
                    <a:pt x="1296" y="866"/>
                    <a:pt x="1106" y="1299"/>
                  </a:cubicBezTo>
                  <a:cubicBezTo>
                    <a:pt x="913" y="1738"/>
                    <a:pt x="837" y="2365"/>
                    <a:pt x="886" y="3112"/>
                  </a:cubicBezTo>
                  <a:cubicBezTo>
                    <a:pt x="981" y="4562"/>
                    <a:pt x="1469" y="5416"/>
                    <a:pt x="2201" y="5416"/>
                  </a:cubicBezTo>
                  <a:cubicBezTo>
                    <a:pt x="2222" y="5416"/>
                    <a:pt x="2243" y="5415"/>
                    <a:pt x="2263" y="5413"/>
                  </a:cubicBezTo>
                  <a:cubicBezTo>
                    <a:pt x="3058" y="5361"/>
                    <a:pt x="3439" y="4469"/>
                    <a:pt x="3339" y="2901"/>
                  </a:cubicBezTo>
                  <a:cubicBezTo>
                    <a:pt x="3241" y="1411"/>
                    <a:pt x="2779" y="597"/>
                    <a:pt x="2030" y="597"/>
                  </a:cubicBezTo>
                  <a:close/>
                  <a:moveTo>
                    <a:pt x="2095" y="152"/>
                  </a:moveTo>
                  <a:cubicBezTo>
                    <a:pt x="3166" y="152"/>
                    <a:pt x="3840" y="1118"/>
                    <a:pt x="3950" y="2826"/>
                  </a:cubicBezTo>
                  <a:cubicBezTo>
                    <a:pt x="4071" y="4702"/>
                    <a:pt x="3467" y="5778"/>
                    <a:pt x="2248" y="5856"/>
                  </a:cubicBezTo>
                  <a:cubicBezTo>
                    <a:pt x="2209" y="5859"/>
                    <a:pt x="2171" y="5860"/>
                    <a:pt x="2133" y="5860"/>
                  </a:cubicBezTo>
                  <a:cubicBezTo>
                    <a:pt x="1085" y="5860"/>
                    <a:pt x="398" y="4852"/>
                    <a:pt x="271" y="3143"/>
                  </a:cubicBezTo>
                  <a:cubicBezTo>
                    <a:pt x="156" y="1377"/>
                    <a:pt x="810" y="231"/>
                    <a:pt x="1976" y="156"/>
                  </a:cubicBezTo>
                  <a:cubicBezTo>
                    <a:pt x="2016" y="153"/>
                    <a:pt x="2056" y="152"/>
                    <a:pt x="2094" y="152"/>
                  </a:cubicBezTo>
                  <a:close/>
                  <a:moveTo>
                    <a:pt x="2099" y="1"/>
                  </a:moveTo>
                  <a:cubicBezTo>
                    <a:pt x="2055" y="1"/>
                    <a:pt x="2011" y="2"/>
                    <a:pt x="1966" y="5"/>
                  </a:cubicBezTo>
                  <a:cubicBezTo>
                    <a:pt x="707" y="87"/>
                    <a:pt x="0" y="1293"/>
                    <a:pt x="120" y="3154"/>
                  </a:cubicBezTo>
                  <a:cubicBezTo>
                    <a:pt x="253" y="4930"/>
                    <a:pt x="1022" y="6011"/>
                    <a:pt x="2144" y="6011"/>
                  </a:cubicBezTo>
                  <a:cubicBezTo>
                    <a:pt x="2181" y="6011"/>
                    <a:pt x="2219" y="6011"/>
                    <a:pt x="2258" y="6008"/>
                  </a:cubicBezTo>
                  <a:cubicBezTo>
                    <a:pt x="3555" y="5924"/>
                    <a:pt x="4227" y="4761"/>
                    <a:pt x="4101" y="2817"/>
                  </a:cubicBezTo>
                  <a:cubicBezTo>
                    <a:pt x="3985" y="1018"/>
                    <a:pt x="3258" y="1"/>
                    <a:pt x="20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2906400" y="2975875"/>
              <a:ext cx="101975" cy="146500"/>
            </a:xfrm>
            <a:custGeom>
              <a:avLst/>
              <a:gdLst/>
              <a:ahLst/>
              <a:cxnLst/>
              <a:rect l="l" t="t" r="r" b="b"/>
              <a:pathLst>
                <a:path w="4079" h="5860" extrusionOk="0">
                  <a:moveTo>
                    <a:pt x="1960" y="596"/>
                  </a:moveTo>
                  <a:cubicBezTo>
                    <a:pt x="2709" y="596"/>
                    <a:pt x="3103" y="1476"/>
                    <a:pt x="3191" y="2829"/>
                  </a:cubicBezTo>
                  <a:cubicBezTo>
                    <a:pt x="3284" y="4273"/>
                    <a:pt x="2969" y="5210"/>
                    <a:pt x="2186" y="5261"/>
                  </a:cubicBezTo>
                  <a:cubicBezTo>
                    <a:pt x="2167" y="5262"/>
                    <a:pt x="2149" y="5262"/>
                    <a:pt x="2131" y="5262"/>
                  </a:cubicBezTo>
                  <a:cubicBezTo>
                    <a:pt x="1465" y="5262"/>
                    <a:pt x="982" y="4462"/>
                    <a:pt x="889" y="3031"/>
                  </a:cubicBezTo>
                  <a:cubicBezTo>
                    <a:pt x="790" y="1491"/>
                    <a:pt x="1225" y="641"/>
                    <a:pt x="1894" y="598"/>
                  </a:cubicBezTo>
                  <a:cubicBezTo>
                    <a:pt x="1916" y="597"/>
                    <a:pt x="1938" y="596"/>
                    <a:pt x="1960" y="596"/>
                  </a:cubicBezTo>
                  <a:close/>
                  <a:moveTo>
                    <a:pt x="2024" y="1"/>
                  </a:moveTo>
                  <a:cubicBezTo>
                    <a:pt x="1983" y="1"/>
                    <a:pt x="1942" y="2"/>
                    <a:pt x="1900" y="5"/>
                  </a:cubicBezTo>
                  <a:cubicBezTo>
                    <a:pt x="751" y="79"/>
                    <a:pt x="1" y="1175"/>
                    <a:pt x="123" y="3071"/>
                  </a:cubicBezTo>
                  <a:cubicBezTo>
                    <a:pt x="258" y="4877"/>
                    <a:pt x="1022" y="5859"/>
                    <a:pt x="2071" y="5859"/>
                  </a:cubicBezTo>
                  <a:cubicBezTo>
                    <a:pt x="2108" y="5859"/>
                    <a:pt x="2145" y="5858"/>
                    <a:pt x="2182" y="5856"/>
                  </a:cubicBezTo>
                  <a:cubicBezTo>
                    <a:pt x="3435" y="5775"/>
                    <a:pt x="4078" y="4668"/>
                    <a:pt x="3955" y="2745"/>
                  </a:cubicBezTo>
                  <a:cubicBezTo>
                    <a:pt x="3842" y="1008"/>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2906075" y="2974000"/>
              <a:ext cx="102650" cy="150275"/>
            </a:xfrm>
            <a:custGeom>
              <a:avLst/>
              <a:gdLst/>
              <a:ahLst/>
              <a:cxnLst/>
              <a:rect l="l" t="t" r="r" b="b"/>
              <a:pathLst>
                <a:path w="4106" h="6011" extrusionOk="0">
                  <a:moveTo>
                    <a:pt x="1968" y="749"/>
                  </a:moveTo>
                  <a:cubicBezTo>
                    <a:pt x="2860" y="749"/>
                    <a:pt x="3077" y="2094"/>
                    <a:pt x="3130" y="2909"/>
                  </a:cubicBezTo>
                  <a:cubicBezTo>
                    <a:pt x="3185" y="3761"/>
                    <a:pt x="3135" y="5200"/>
                    <a:pt x="2195" y="5261"/>
                  </a:cubicBezTo>
                  <a:cubicBezTo>
                    <a:pt x="2179" y="5262"/>
                    <a:pt x="2163" y="5263"/>
                    <a:pt x="2147" y="5263"/>
                  </a:cubicBezTo>
                  <a:cubicBezTo>
                    <a:pt x="1513" y="5263"/>
                    <a:pt x="1065" y="4442"/>
                    <a:pt x="978" y="3101"/>
                  </a:cubicBezTo>
                  <a:cubicBezTo>
                    <a:pt x="932" y="2378"/>
                    <a:pt x="1004" y="1775"/>
                    <a:pt x="1186" y="1360"/>
                  </a:cubicBezTo>
                  <a:cubicBezTo>
                    <a:pt x="1353" y="981"/>
                    <a:pt x="1604" y="770"/>
                    <a:pt x="1913" y="750"/>
                  </a:cubicBezTo>
                  <a:cubicBezTo>
                    <a:pt x="1932" y="749"/>
                    <a:pt x="1950" y="749"/>
                    <a:pt x="1968" y="749"/>
                  </a:cubicBezTo>
                  <a:close/>
                  <a:moveTo>
                    <a:pt x="1972" y="595"/>
                  </a:moveTo>
                  <a:cubicBezTo>
                    <a:pt x="1949" y="595"/>
                    <a:pt x="1926" y="597"/>
                    <a:pt x="1903" y="598"/>
                  </a:cubicBezTo>
                  <a:cubicBezTo>
                    <a:pt x="1534" y="623"/>
                    <a:pt x="1238" y="865"/>
                    <a:pt x="1048" y="1299"/>
                  </a:cubicBezTo>
                  <a:cubicBezTo>
                    <a:pt x="855" y="1736"/>
                    <a:pt x="778" y="2364"/>
                    <a:pt x="828" y="3111"/>
                  </a:cubicBezTo>
                  <a:cubicBezTo>
                    <a:pt x="922" y="4561"/>
                    <a:pt x="1411" y="5414"/>
                    <a:pt x="2143" y="5414"/>
                  </a:cubicBezTo>
                  <a:cubicBezTo>
                    <a:pt x="2163" y="5414"/>
                    <a:pt x="2183" y="5414"/>
                    <a:pt x="2206" y="5412"/>
                  </a:cubicBezTo>
                  <a:cubicBezTo>
                    <a:pt x="3000" y="5360"/>
                    <a:pt x="3382" y="4468"/>
                    <a:pt x="3280" y="2900"/>
                  </a:cubicBezTo>
                  <a:cubicBezTo>
                    <a:pt x="3184" y="1409"/>
                    <a:pt x="2720" y="595"/>
                    <a:pt x="1972" y="595"/>
                  </a:cubicBezTo>
                  <a:close/>
                  <a:moveTo>
                    <a:pt x="2036" y="151"/>
                  </a:moveTo>
                  <a:cubicBezTo>
                    <a:pt x="3108" y="151"/>
                    <a:pt x="3781" y="1118"/>
                    <a:pt x="3892" y="2825"/>
                  </a:cubicBezTo>
                  <a:cubicBezTo>
                    <a:pt x="3953" y="3764"/>
                    <a:pt x="3831" y="4506"/>
                    <a:pt x="3531" y="5028"/>
                  </a:cubicBezTo>
                  <a:cubicBezTo>
                    <a:pt x="3240" y="5539"/>
                    <a:pt x="2788" y="5816"/>
                    <a:pt x="2190" y="5855"/>
                  </a:cubicBezTo>
                  <a:cubicBezTo>
                    <a:pt x="2156" y="5857"/>
                    <a:pt x="2123" y="5858"/>
                    <a:pt x="2090" y="5858"/>
                  </a:cubicBezTo>
                  <a:cubicBezTo>
                    <a:pt x="1039" y="5858"/>
                    <a:pt x="339" y="4858"/>
                    <a:pt x="212" y="3143"/>
                  </a:cubicBezTo>
                  <a:cubicBezTo>
                    <a:pt x="155" y="2248"/>
                    <a:pt x="293" y="1496"/>
                    <a:pt x="613" y="969"/>
                  </a:cubicBezTo>
                  <a:cubicBezTo>
                    <a:pt x="914" y="473"/>
                    <a:pt x="1366" y="190"/>
                    <a:pt x="1918" y="155"/>
                  </a:cubicBezTo>
                  <a:cubicBezTo>
                    <a:pt x="1958" y="153"/>
                    <a:pt x="1997" y="151"/>
                    <a:pt x="2036" y="151"/>
                  </a:cubicBezTo>
                  <a:close/>
                  <a:moveTo>
                    <a:pt x="2034" y="0"/>
                  </a:moveTo>
                  <a:cubicBezTo>
                    <a:pt x="1992" y="0"/>
                    <a:pt x="1950" y="1"/>
                    <a:pt x="1907" y="4"/>
                  </a:cubicBezTo>
                  <a:cubicBezTo>
                    <a:pt x="1304" y="43"/>
                    <a:pt x="812" y="349"/>
                    <a:pt x="483" y="891"/>
                  </a:cubicBezTo>
                  <a:cubicBezTo>
                    <a:pt x="147" y="1444"/>
                    <a:pt x="1" y="2226"/>
                    <a:pt x="61" y="3152"/>
                  </a:cubicBezTo>
                  <a:cubicBezTo>
                    <a:pt x="194" y="4929"/>
                    <a:pt x="965" y="6010"/>
                    <a:pt x="2083" y="6010"/>
                  </a:cubicBezTo>
                  <a:cubicBezTo>
                    <a:pt x="2122" y="6010"/>
                    <a:pt x="2160" y="6009"/>
                    <a:pt x="2199" y="6006"/>
                  </a:cubicBezTo>
                  <a:cubicBezTo>
                    <a:pt x="2842" y="5965"/>
                    <a:pt x="3349" y="5652"/>
                    <a:pt x="3663" y="5104"/>
                  </a:cubicBezTo>
                  <a:cubicBezTo>
                    <a:pt x="3978" y="4554"/>
                    <a:pt x="4106" y="3785"/>
                    <a:pt x="4043" y="2816"/>
                  </a:cubicBezTo>
                  <a:cubicBezTo>
                    <a:pt x="3926" y="1013"/>
                    <a:pt x="3196" y="0"/>
                    <a:pt x="2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3039675" y="2967275"/>
              <a:ext cx="101975" cy="146475"/>
            </a:xfrm>
            <a:custGeom>
              <a:avLst/>
              <a:gdLst/>
              <a:ahLst/>
              <a:cxnLst/>
              <a:rect l="l" t="t" r="r" b="b"/>
              <a:pathLst>
                <a:path w="4079" h="5859" extrusionOk="0">
                  <a:moveTo>
                    <a:pt x="1959" y="596"/>
                  </a:moveTo>
                  <a:cubicBezTo>
                    <a:pt x="2709" y="596"/>
                    <a:pt x="3103" y="1476"/>
                    <a:pt x="3191" y="2828"/>
                  </a:cubicBezTo>
                  <a:cubicBezTo>
                    <a:pt x="3284" y="4272"/>
                    <a:pt x="2969" y="5210"/>
                    <a:pt x="2185" y="5261"/>
                  </a:cubicBezTo>
                  <a:cubicBezTo>
                    <a:pt x="2167" y="5262"/>
                    <a:pt x="2149" y="5263"/>
                    <a:pt x="2131" y="5263"/>
                  </a:cubicBezTo>
                  <a:cubicBezTo>
                    <a:pt x="1464" y="5263"/>
                    <a:pt x="981" y="4462"/>
                    <a:pt x="888" y="3030"/>
                  </a:cubicBezTo>
                  <a:cubicBezTo>
                    <a:pt x="789" y="1491"/>
                    <a:pt x="1224" y="642"/>
                    <a:pt x="1894" y="599"/>
                  </a:cubicBezTo>
                  <a:cubicBezTo>
                    <a:pt x="1916" y="597"/>
                    <a:pt x="1937" y="596"/>
                    <a:pt x="1959" y="596"/>
                  </a:cubicBezTo>
                  <a:close/>
                  <a:moveTo>
                    <a:pt x="2025" y="1"/>
                  </a:moveTo>
                  <a:cubicBezTo>
                    <a:pt x="1984" y="1"/>
                    <a:pt x="1942" y="2"/>
                    <a:pt x="1899" y="5"/>
                  </a:cubicBezTo>
                  <a:cubicBezTo>
                    <a:pt x="750" y="78"/>
                    <a:pt x="0" y="1176"/>
                    <a:pt x="122" y="3072"/>
                  </a:cubicBezTo>
                  <a:cubicBezTo>
                    <a:pt x="257" y="4876"/>
                    <a:pt x="1021" y="5858"/>
                    <a:pt x="2070" y="5858"/>
                  </a:cubicBezTo>
                  <a:cubicBezTo>
                    <a:pt x="2107" y="5858"/>
                    <a:pt x="2144" y="5857"/>
                    <a:pt x="2181" y="5855"/>
                  </a:cubicBezTo>
                  <a:cubicBezTo>
                    <a:pt x="3433" y="5774"/>
                    <a:pt x="4079" y="4667"/>
                    <a:pt x="3954" y="2745"/>
                  </a:cubicBezTo>
                  <a:cubicBezTo>
                    <a:pt x="3842" y="1008"/>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3039350" y="2965400"/>
              <a:ext cx="104225" cy="150250"/>
            </a:xfrm>
            <a:custGeom>
              <a:avLst/>
              <a:gdLst/>
              <a:ahLst/>
              <a:cxnLst/>
              <a:rect l="l" t="t" r="r" b="b"/>
              <a:pathLst>
                <a:path w="4169" h="6010" extrusionOk="0">
                  <a:moveTo>
                    <a:pt x="1975" y="747"/>
                  </a:moveTo>
                  <a:cubicBezTo>
                    <a:pt x="2856" y="747"/>
                    <a:pt x="3075" y="2096"/>
                    <a:pt x="3128" y="2908"/>
                  </a:cubicBezTo>
                  <a:cubicBezTo>
                    <a:pt x="3175" y="3635"/>
                    <a:pt x="3118" y="4208"/>
                    <a:pt x="2959" y="4614"/>
                  </a:cubicBezTo>
                  <a:cubicBezTo>
                    <a:pt x="2800" y="5021"/>
                    <a:pt x="2543" y="5237"/>
                    <a:pt x="2194" y="5260"/>
                  </a:cubicBezTo>
                  <a:cubicBezTo>
                    <a:pt x="2178" y="5261"/>
                    <a:pt x="2161" y="5262"/>
                    <a:pt x="2145" y="5262"/>
                  </a:cubicBezTo>
                  <a:cubicBezTo>
                    <a:pt x="1516" y="5262"/>
                    <a:pt x="1064" y="4440"/>
                    <a:pt x="977" y="3101"/>
                  </a:cubicBezTo>
                  <a:cubicBezTo>
                    <a:pt x="886" y="1693"/>
                    <a:pt x="1244" y="792"/>
                    <a:pt x="1910" y="749"/>
                  </a:cubicBezTo>
                  <a:cubicBezTo>
                    <a:pt x="1932" y="748"/>
                    <a:pt x="1954" y="747"/>
                    <a:pt x="1975" y="747"/>
                  </a:cubicBezTo>
                  <a:close/>
                  <a:moveTo>
                    <a:pt x="1970" y="596"/>
                  </a:moveTo>
                  <a:cubicBezTo>
                    <a:pt x="1947" y="596"/>
                    <a:pt x="1925" y="596"/>
                    <a:pt x="1901" y="597"/>
                  </a:cubicBezTo>
                  <a:cubicBezTo>
                    <a:pt x="1141" y="648"/>
                    <a:pt x="728" y="1610"/>
                    <a:pt x="826" y="3110"/>
                  </a:cubicBezTo>
                  <a:cubicBezTo>
                    <a:pt x="921" y="4560"/>
                    <a:pt x="1409" y="5413"/>
                    <a:pt x="2141" y="5413"/>
                  </a:cubicBezTo>
                  <a:cubicBezTo>
                    <a:pt x="2162" y="5413"/>
                    <a:pt x="2183" y="5413"/>
                    <a:pt x="2204" y="5411"/>
                  </a:cubicBezTo>
                  <a:cubicBezTo>
                    <a:pt x="2616" y="5384"/>
                    <a:pt x="2918" y="5135"/>
                    <a:pt x="3101" y="4670"/>
                  </a:cubicBezTo>
                  <a:cubicBezTo>
                    <a:pt x="3267" y="4243"/>
                    <a:pt x="3329" y="3648"/>
                    <a:pt x="3279" y="2899"/>
                  </a:cubicBezTo>
                  <a:cubicBezTo>
                    <a:pt x="3183" y="1409"/>
                    <a:pt x="2719" y="596"/>
                    <a:pt x="1970" y="596"/>
                  </a:cubicBezTo>
                  <a:close/>
                  <a:moveTo>
                    <a:pt x="2038" y="150"/>
                  </a:moveTo>
                  <a:cubicBezTo>
                    <a:pt x="2547" y="150"/>
                    <a:pt x="2965" y="365"/>
                    <a:pt x="3282" y="790"/>
                  </a:cubicBezTo>
                  <a:cubicBezTo>
                    <a:pt x="3624" y="1249"/>
                    <a:pt x="3835" y="1952"/>
                    <a:pt x="3891" y="2824"/>
                  </a:cubicBezTo>
                  <a:cubicBezTo>
                    <a:pt x="4012" y="4699"/>
                    <a:pt x="3408" y="5776"/>
                    <a:pt x="2189" y="5854"/>
                  </a:cubicBezTo>
                  <a:cubicBezTo>
                    <a:pt x="2154" y="5856"/>
                    <a:pt x="2120" y="5857"/>
                    <a:pt x="2086" y="5857"/>
                  </a:cubicBezTo>
                  <a:cubicBezTo>
                    <a:pt x="1039" y="5857"/>
                    <a:pt x="338" y="4855"/>
                    <a:pt x="211" y="3141"/>
                  </a:cubicBezTo>
                  <a:cubicBezTo>
                    <a:pt x="154" y="2247"/>
                    <a:pt x="292" y="1495"/>
                    <a:pt x="612" y="969"/>
                  </a:cubicBezTo>
                  <a:cubicBezTo>
                    <a:pt x="913" y="472"/>
                    <a:pt x="1364" y="191"/>
                    <a:pt x="1917" y="155"/>
                  </a:cubicBezTo>
                  <a:cubicBezTo>
                    <a:pt x="1957" y="151"/>
                    <a:pt x="1998" y="150"/>
                    <a:pt x="2038" y="150"/>
                  </a:cubicBezTo>
                  <a:close/>
                  <a:moveTo>
                    <a:pt x="2014" y="0"/>
                  </a:moveTo>
                  <a:cubicBezTo>
                    <a:pt x="1978" y="0"/>
                    <a:pt x="1943" y="1"/>
                    <a:pt x="1907" y="3"/>
                  </a:cubicBezTo>
                  <a:cubicBezTo>
                    <a:pt x="1302" y="42"/>
                    <a:pt x="810" y="348"/>
                    <a:pt x="482" y="890"/>
                  </a:cubicBezTo>
                  <a:cubicBezTo>
                    <a:pt x="146" y="1443"/>
                    <a:pt x="0" y="2226"/>
                    <a:pt x="60" y="3152"/>
                  </a:cubicBezTo>
                  <a:cubicBezTo>
                    <a:pt x="193" y="4928"/>
                    <a:pt x="964" y="6009"/>
                    <a:pt x="2084" y="6009"/>
                  </a:cubicBezTo>
                  <a:cubicBezTo>
                    <a:pt x="2121" y="6009"/>
                    <a:pt x="2161" y="6008"/>
                    <a:pt x="2200" y="6005"/>
                  </a:cubicBezTo>
                  <a:cubicBezTo>
                    <a:pt x="3497" y="5922"/>
                    <a:pt x="4169" y="4758"/>
                    <a:pt x="4042" y="2815"/>
                  </a:cubicBezTo>
                  <a:cubicBezTo>
                    <a:pt x="3984" y="1900"/>
                    <a:pt x="3769" y="1189"/>
                    <a:pt x="3403" y="700"/>
                  </a:cubicBezTo>
                  <a:cubicBezTo>
                    <a:pt x="3056" y="234"/>
                    <a:pt x="2578" y="0"/>
                    <a:pt x="2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3308525" y="2949900"/>
              <a:ext cx="101975" cy="146500"/>
            </a:xfrm>
            <a:custGeom>
              <a:avLst/>
              <a:gdLst/>
              <a:ahLst/>
              <a:cxnLst/>
              <a:rect l="l" t="t" r="r" b="b"/>
              <a:pathLst>
                <a:path w="4079" h="5860" extrusionOk="0">
                  <a:moveTo>
                    <a:pt x="1959" y="596"/>
                  </a:moveTo>
                  <a:cubicBezTo>
                    <a:pt x="2709" y="596"/>
                    <a:pt x="3103" y="1475"/>
                    <a:pt x="3191" y="2829"/>
                  </a:cubicBezTo>
                  <a:cubicBezTo>
                    <a:pt x="3285" y="4273"/>
                    <a:pt x="2969" y="5211"/>
                    <a:pt x="2187" y="5260"/>
                  </a:cubicBezTo>
                  <a:cubicBezTo>
                    <a:pt x="2168" y="5262"/>
                    <a:pt x="2150" y="5262"/>
                    <a:pt x="2131" y="5262"/>
                  </a:cubicBezTo>
                  <a:cubicBezTo>
                    <a:pt x="1463" y="5262"/>
                    <a:pt x="982" y="4460"/>
                    <a:pt x="890" y="3031"/>
                  </a:cubicBezTo>
                  <a:cubicBezTo>
                    <a:pt x="789" y="1490"/>
                    <a:pt x="1224" y="641"/>
                    <a:pt x="1895" y="598"/>
                  </a:cubicBezTo>
                  <a:cubicBezTo>
                    <a:pt x="1917" y="597"/>
                    <a:pt x="1938" y="596"/>
                    <a:pt x="1959" y="596"/>
                  </a:cubicBezTo>
                  <a:close/>
                  <a:moveTo>
                    <a:pt x="2023" y="0"/>
                  </a:moveTo>
                  <a:cubicBezTo>
                    <a:pt x="1983" y="0"/>
                    <a:pt x="1941" y="2"/>
                    <a:pt x="1899" y="4"/>
                  </a:cubicBezTo>
                  <a:cubicBezTo>
                    <a:pt x="750" y="79"/>
                    <a:pt x="0" y="1175"/>
                    <a:pt x="123" y="3071"/>
                  </a:cubicBezTo>
                  <a:cubicBezTo>
                    <a:pt x="257" y="4875"/>
                    <a:pt x="1023" y="5859"/>
                    <a:pt x="2070" y="5859"/>
                  </a:cubicBezTo>
                  <a:cubicBezTo>
                    <a:pt x="2107" y="5859"/>
                    <a:pt x="2144" y="5858"/>
                    <a:pt x="2182" y="5856"/>
                  </a:cubicBezTo>
                  <a:cubicBezTo>
                    <a:pt x="3433" y="5773"/>
                    <a:pt x="4079" y="4668"/>
                    <a:pt x="3954" y="2744"/>
                  </a:cubicBezTo>
                  <a:cubicBezTo>
                    <a:pt x="3842" y="1008"/>
                    <a:pt x="3143"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3308200" y="2948000"/>
              <a:ext cx="104225" cy="150250"/>
            </a:xfrm>
            <a:custGeom>
              <a:avLst/>
              <a:gdLst/>
              <a:ahLst/>
              <a:cxnLst/>
              <a:rect l="l" t="t" r="r" b="b"/>
              <a:pathLst>
                <a:path w="4169" h="6010" extrusionOk="0">
                  <a:moveTo>
                    <a:pt x="1971" y="747"/>
                  </a:moveTo>
                  <a:cubicBezTo>
                    <a:pt x="2855" y="747"/>
                    <a:pt x="3076" y="2095"/>
                    <a:pt x="3130" y="2909"/>
                  </a:cubicBezTo>
                  <a:cubicBezTo>
                    <a:pt x="3176" y="3636"/>
                    <a:pt x="3120" y="4210"/>
                    <a:pt x="2960" y="4615"/>
                  </a:cubicBezTo>
                  <a:cubicBezTo>
                    <a:pt x="2801" y="5021"/>
                    <a:pt x="2545" y="5239"/>
                    <a:pt x="2196" y="5261"/>
                  </a:cubicBezTo>
                  <a:cubicBezTo>
                    <a:pt x="2179" y="5262"/>
                    <a:pt x="2163" y="5262"/>
                    <a:pt x="2146" y="5262"/>
                  </a:cubicBezTo>
                  <a:cubicBezTo>
                    <a:pt x="1511" y="5262"/>
                    <a:pt x="1065" y="4442"/>
                    <a:pt x="978" y="3102"/>
                  </a:cubicBezTo>
                  <a:cubicBezTo>
                    <a:pt x="933" y="2378"/>
                    <a:pt x="1004" y="1775"/>
                    <a:pt x="1187" y="1359"/>
                  </a:cubicBezTo>
                  <a:cubicBezTo>
                    <a:pt x="1353" y="980"/>
                    <a:pt x="1603" y="769"/>
                    <a:pt x="1913" y="750"/>
                  </a:cubicBezTo>
                  <a:cubicBezTo>
                    <a:pt x="1933" y="747"/>
                    <a:pt x="1952" y="747"/>
                    <a:pt x="1971" y="747"/>
                  </a:cubicBezTo>
                  <a:close/>
                  <a:moveTo>
                    <a:pt x="1972" y="597"/>
                  </a:moveTo>
                  <a:cubicBezTo>
                    <a:pt x="1950" y="597"/>
                    <a:pt x="1926" y="597"/>
                    <a:pt x="1904" y="599"/>
                  </a:cubicBezTo>
                  <a:cubicBezTo>
                    <a:pt x="1534" y="622"/>
                    <a:pt x="1239" y="864"/>
                    <a:pt x="1047" y="1298"/>
                  </a:cubicBezTo>
                  <a:cubicBezTo>
                    <a:pt x="856" y="1737"/>
                    <a:pt x="779" y="2365"/>
                    <a:pt x="828" y="3111"/>
                  </a:cubicBezTo>
                  <a:cubicBezTo>
                    <a:pt x="922" y="4561"/>
                    <a:pt x="1412" y="5414"/>
                    <a:pt x="2143" y="5415"/>
                  </a:cubicBezTo>
                  <a:lnTo>
                    <a:pt x="2143" y="5415"/>
                  </a:lnTo>
                  <a:cubicBezTo>
                    <a:pt x="2164" y="5414"/>
                    <a:pt x="2184" y="5413"/>
                    <a:pt x="2205" y="5413"/>
                  </a:cubicBezTo>
                  <a:cubicBezTo>
                    <a:pt x="2618" y="5386"/>
                    <a:pt x="2919" y="5136"/>
                    <a:pt x="3101" y="4671"/>
                  </a:cubicBezTo>
                  <a:cubicBezTo>
                    <a:pt x="3269" y="4245"/>
                    <a:pt x="3329" y="3649"/>
                    <a:pt x="3281" y="2900"/>
                  </a:cubicBezTo>
                  <a:cubicBezTo>
                    <a:pt x="3183" y="1411"/>
                    <a:pt x="2719" y="597"/>
                    <a:pt x="1972" y="597"/>
                  </a:cubicBezTo>
                  <a:close/>
                  <a:moveTo>
                    <a:pt x="2143" y="5415"/>
                  </a:moveTo>
                  <a:cubicBezTo>
                    <a:pt x="2143" y="5415"/>
                    <a:pt x="2143" y="5415"/>
                    <a:pt x="2142" y="5415"/>
                  </a:cubicBezTo>
                  <a:lnTo>
                    <a:pt x="2144" y="5415"/>
                  </a:lnTo>
                  <a:cubicBezTo>
                    <a:pt x="2144" y="5415"/>
                    <a:pt x="2143" y="5415"/>
                    <a:pt x="2143" y="5415"/>
                  </a:cubicBezTo>
                  <a:close/>
                  <a:moveTo>
                    <a:pt x="2040" y="152"/>
                  </a:moveTo>
                  <a:cubicBezTo>
                    <a:pt x="2547" y="152"/>
                    <a:pt x="2966" y="367"/>
                    <a:pt x="3283" y="790"/>
                  </a:cubicBezTo>
                  <a:cubicBezTo>
                    <a:pt x="3626" y="1251"/>
                    <a:pt x="3837" y="1954"/>
                    <a:pt x="3893" y="2826"/>
                  </a:cubicBezTo>
                  <a:cubicBezTo>
                    <a:pt x="4014" y="4701"/>
                    <a:pt x="3410" y="5777"/>
                    <a:pt x="2191" y="5855"/>
                  </a:cubicBezTo>
                  <a:cubicBezTo>
                    <a:pt x="2155" y="5857"/>
                    <a:pt x="2120" y="5858"/>
                    <a:pt x="2085" y="5858"/>
                  </a:cubicBezTo>
                  <a:cubicBezTo>
                    <a:pt x="1033" y="5858"/>
                    <a:pt x="340" y="4855"/>
                    <a:pt x="212" y="3142"/>
                  </a:cubicBezTo>
                  <a:cubicBezTo>
                    <a:pt x="154" y="2247"/>
                    <a:pt x="293" y="1496"/>
                    <a:pt x="612" y="970"/>
                  </a:cubicBezTo>
                  <a:cubicBezTo>
                    <a:pt x="914" y="472"/>
                    <a:pt x="1365" y="191"/>
                    <a:pt x="1917" y="156"/>
                  </a:cubicBezTo>
                  <a:cubicBezTo>
                    <a:pt x="1959" y="153"/>
                    <a:pt x="1999" y="152"/>
                    <a:pt x="2040" y="152"/>
                  </a:cubicBezTo>
                  <a:close/>
                  <a:moveTo>
                    <a:pt x="2018" y="1"/>
                  </a:moveTo>
                  <a:cubicBezTo>
                    <a:pt x="1981" y="1"/>
                    <a:pt x="1944" y="2"/>
                    <a:pt x="1907" y="4"/>
                  </a:cubicBezTo>
                  <a:cubicBezTo>
                    <a:pt x="1304" y="43"/>
                    <a:pt x="812" y="349"/>
                    <a:pt x="482" y="890"/>
                  </a:cubicBezTo>
                  <a:cubicBezTo>
                    <a:pt x="146" y="1444"/>
                    <a:pt x="0" y="2227"/>
                    <a:pt x="60" y="3152"/>
                  </a:cubicBezTo>
                  <a:cubicBezTo>
                    <a:pt x="193" y="4929"/>
                    <a:pt x="963" y="6010"/>
                    <a:pt x="2084" y="6010"/>
                  </a:cubicBezTo>
                  <a:cubicBezTo>
                    <a:pt x="2122" y="6010"/>
                    <a:pt x="2161" y="6010"/>
                    <a:pt x="2200" y="6006"/>
                  </a:cubicBezTo>
                  <a:cubicBezTo>
                    <a:pt x="3497" y="5922"/>
                    <a:pt x="4169" y="4759"/>
                    <a:pt x="4042" y="2815"/>
                  </a:cubicBezTo>
                  <a:cubicBezTo>
                    <a:pt x="3984" y="1901"/>
                    <a:pt x="3769" y="1190"/>
                    <a:pt x="3403" y="700"/>
                  </a:cubicBezTo>
                  <a:cubicBezTo>
                    <a:pt x="3057" y="236"/>
                    <a:pt x="2581" y="1"/>
                    <a:pt x="2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3441775" y="2941275"/>
              <a:ext cx="102000" cy="146500"/>
            </a:xfrm>
            <a:custGeom>
              <a:avLst/>
              <a:gdLst/>
              <a:ahLst/>
              <a:cxnLst/>
              <a:rect l="l" t="t" r="r" b="b"/>
              <a:pathLst>
                <a:path w="4080" h="5860" extrusionOk="0">
                  <a:moveTo>
                    <a:pt x="1959" y="596"/>
                  </a:moveTo>
                  <a:cubicBezTo>
                    <a:pt x="2709" y="596"/>
                    <a:pt x="3104" y="1476"/>
                    <a:pt x="3192" y="2829"/>
                  </a:cubicBezTo>
                  <a:cubicBezTo>
                    <a:pt x="3285" y="4273"/>
                    <a:pt x="2970" y="5209"/>
                    <a:pt x="2187" y="5260"/>
                  </a:cubicBezTo>
                  <a:cubicBezTo>
                    <a:pt x="2168" y="5262"/>
                    <a:pt x="2150" y="5262"/>
                    <a:pt x="2131" y="5262"/>
                  </a:cubicBezTo>
                  <a:cubicBezTo>
                    <a:pt x="1463" y="5262"/>
                    <a:pt x="982" y="4462"/>
                    <a:pt x="890" y="3031"/>
                  </a:cubicBezTo>
                  <a:cubicBezTo>
                    <a:pt x="790" y="1490"/>
                    <a:pt x="1225" y="642"/>
                    <a:pt x="1894" y="598"/>
                  </a:cubicBezTo>
                  <a:cubicBezTo>
                    <a:pt x="1916" y="597"/>
                    <a:pt x="1938" y="596"/>
                    <a:pt x="1959" y="596"/>
                  </a:cubicBezTo>
                  <a:close/>
                  <a:moveTo>
                    <a:pt x="2024" y="0"/>
                  </a:moveTo>
                  <a:cubicBezTo>
                    <a:pt x="1983" y="0"/>
                    <a:pt x="1941" y="2"/>
                    <a:pt x="1899" y="4"/>
                  </a:cubicBezTo>
                  <a:cubicBezTo>
                    <a:pt x="751" y="79"/>
                    <a:pt x="0" y="1175"/>
                    <a:pt x="123" y="3071"/>
                  </a:cubicBezTo>
                  <a:cubicBezTo>
                    <a:pt x="257" y="4877"/>
                    <a:pt x="1023" y="5859"/>
                    <a:pt x="2070" y="5859"/>
                  </a:cubicBezTo>
                  <a:cubicBezTo>
                    <a:pt x="2107" y="5859"/>
                    <a:pt x="2144" y="5858"/>
                    <a:pt x="2182" y="5855"/>
                  </a:cubicBezTo>
                  <a:cubicBezTo>
                    <a:pt x="3433" y="5775"/>
                    <a:pt x="4079" y="4668"/>
                    <a:pt x="3954" y="2744"/>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3439950" y="2939350"/>
              <a:ext cx="105725" cy="150300"/>
            </a:xfrm>
            <a:custGeom>
              <a:avLst/>
              <a:gdLst/>
              <a:ahLst/>
              <a:cxnLst/>
              <a:rect l="l" t="t" r="r" b="b"/>
              <a:pathLst>
                <a:path w="4229" h="6012" extrusionOk="0">
                  <a:moveTo>
                    <a:pt x="2031" y="749"/>
                  </a:moveTo>
                  <a:cubicBezTo>
                    <a:pt x="2913" y="749"/>
                    <a:pt x="3135" y="2096"/>
                    <a:pt x="3188" y="2910"/>
                  </a:cubicBezTo>
                  <a:cubicBezTo>
                    <a:pt x="3243" y="3762"/>
                    <a:pt x="3195" y="5201"/>
                    <a:pt x="2255" y="5262"/>
                  </a:cubicBezTo>
                  <a:cubicBezTo>
                    <a:pt x="2239" y="5263"/>
                    <a:pt x="2224" y="5263"/>
                    <a:pt x="2208" y="5263"/>
                  </a:cubicBezTo>
                  <a:cubicBezTo>
                    <a:pt x="1565" y="5263"/>
                    <a:pt x="1124" y="4446"/>
                    <a:pt x="1037" y="3103"/>
                  </a:cubicBezTo>
                  <a:lnTo>
                    <a:pt x="1037" y="3101"/>
                  </a:lnTo>
                  <a:cubicBezTo>
                    <a:pt x="990" y="2379"/>
                    <a:pt x="1062" y="1777"/>
                    <a:pt x="1245" y="1360"/>
                  </a:cubicBezTo>
                  <a:cubicBezTo>
                    <a:pt x="1411" y="981"/>
                    <a:pt x="1662" y="770"/>
                    <a:pt x="1972" y="751"/>
                  </a:cubicBezTo>
                  <a:cubicBezTo>
                    <a:pt x="1992" y="749"/>
                    <a:pt x="2012" y="749"/>
                    <a:pt x="2031" y="749"/>
                  </a:cubicBezTo>
                  <a:close/>
                  <a:moveTo>
                    <a:pt x="2031" y="597"/>
                  </a:moveTo>
                  <a:cubicBezTo>
                    <a:pt x="2009" y="597"/>
                    <a:pt x="1985" y="597"/>
                    <a:pt x="1962" y="598"/>
                  </a:cubicBezTo>
                  <a:cubicBezTo>
                    <a:pt x="1593" y="623"/>
                    <a:pt x="1298" y="865"/>
                    <a:pt x="1106" y="1299"/>
                  </a:cubicBezTo>
                  <a:cubicBezTo>
                    <a:pt x="915" y="1738"/>
                    <a:pt x="838" y="2364"/>
                    <a:pt x="886" y="3112"/>
                  </a:cubicBezTo>
                  <a:cubicBezTo>
                    <a:pt x="981" y="4561"/>
                    <a:pt x="1469" y="5415"/>
                    <a:pt x="2201" y="5415"/>
                  </a:cubicBezTo>
                  <a:lnTo>
                    <a:pt x="2203" y="5415"/>
                  </a:lnTo>
                  <a:cubicBezTo>
                    <a:pt x="2224" y="5415"/>
                    <a:pt x="2244" y="5415"/>
                    <a:pt x="2264" y="5413"/>
                  </a:cubicBezTo>
                  <a:cubicBezTo>
                    <a:pt x="3058" y="5361"/>
                    <a:pt x="3441" y="4469"/>
                    <a:pt x="3340" y="2901"/>
                  </a:cubicBezTo>
                  <a:cubicBezTo>
                    <a:pt x="3243" y="1411"/>
                    <a:pt x="2780" y="597"/>
                    <a:pt x="2031" y="597"/>
                  </a:cubicBezTo>
                  <a:close/>
                  <a:moveTo>
                    <a:pt x="2096" y="152"/>
                  </a:moveTo>
                  <a:lnTo>
                    <a:pt x="2096" y="153"/>
                  </a:lnTo>
                  <a:cubicBezTo>
                    <a:pt x="3168" y="153"/>
                    <a:pt x="3841" y="1119"/>
                    <a:pt x="3952" y="2825"/>
                  </a:cubicBezTo>
                  <a:cubicBezTo>
                    <a:pt x="4073" y="4702"/>
                    <a:pt x="3467" y="5777"/>
                    <a:pt x="2250" y="5857"/>
                  </a:cubicBezTo>
                  <a:cubicBezTo>
                    <a:pt x="2212" y="5858"/>
                    <a:pt x="2177" y="5859"/>
                    <a:pt x="2141" y="5859"/>
                  </a:cubicBezTo>
                  <a:cubicBezTo>
                    <a:pt x="1093" y="5859"/>
                    <a:pt x="398" y="4854"/>
                    <a:pt x="271" y="3143"/>
                  </a:cubicBezTo>
                  <a:cubicBezTo>
                    <a:pt x="157" y="1376"/>
                    <a:pt x="811" y="232"/>
                    <a:pt x="1976" y="156"/>
                  </a:cubicBezTo>
                  <a:cubicBezTo>
                    <a:pt x="2016" y="153"/>
                    <a:pt x="2057" y="152"/>
                    <a:pt x="2096" y="152"/>
                  </a:cubicBezTo>
                  <a:close/>
                  <a:moveTo>
                    <a:pt x="2110" y="1"/>
                  </a:moveTo>
                  <a:cubicBezTo>
                    <a:pt x="2063" y="1"/>
                    <a:pt x="2015" y="2"/>
                    <a:pt x="1967" y="6"/>
                  </a:cubicBezTo>
                  <a:cubicBezTo>
                    <a:pt x="709" y="87"/>
                    <a:pt x="1" y="1294"/>
                    <a:pt x="122" y="3153"/>
                  </a:cubicBezTo>
                  <a:cubicBezTo>
                    <a:pt x="253" y="4931"/>
                    <a:pt x="1023" y="6012"/>
                    <a:pt x="2144" y="6012"/>
                  </a:cubicBezTo>
                  <a:cubicBezTo>
                    <a:pt x="2182" y="6012"/>
                    <a:pt x="2221" y="6011"/>
                    <a:pt x="2260" y="6008"/>
                  </a:cubicBezTo>
                  <a:cubicBezTo>
                    <a:pt x="3556" y="5925"/>
                    <a:pt x="4229" y="4760"/>
                    <a:pt x="4103" y="2817"/>
                  </a:cubicBezTo>
                  <a:cubicBezTo>
                    <a:pt x="3986" y="1024"/>
                    <a:pt x="3265" y="1"/>
                    <a:pt x="2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3575025" y="2932675"/>
              <a:ext cx="101975" cy="146450"/>
            </a:xfrm>
            <a:custGeom>
              <a:avLst/>
              <a:gdLst/>
              <a:ahLst/>
              <a:cxnLst/>
              <a:rect l="l" t="t" r="r" b="b"/>
              <a:pathLst>
                <a:path w="4079" h="5858" extrusionOk="0">
                  <a:moveTo>
                    <a:pt x="1959" y="596"/>
                  </a:moveTo>
                  <a:cubicBezTo>
                    <a:pt x="2709" y="596"/>
                    <a:pt x="3104" y="1476"/>
                    <a:pt x="3191" y="2828"/>
                  </a:cubicBezTo>
                  <a:cubicBezTo>
                    <a:pt x="3285" y="4272"/>
                    <a:pt x="2970" y="5210"/>
                    <a:pt x="2187" y="5260"/>
                  </a:cubicBezTo>
                  <a:cubicBezTo>
                    <a:pt x="2168" y="5262"/>
                    <a:pt x="2150" y="5262"/>
                    <a:pt x="2131" y="5262"/>
                  </a:cubicBezTo>
                  <a:cubicBezTo>
                    <a:pt x="1464" y="5262"/>
                    <a:pt x="983" y="4460"/>
                    <a:pt x="890" y="3030"/>
                  </a:cubicBezTo>
                  <a:cubicBezTo>
                    <a:pt x="790" y="1490"/>
                    <a:pt x="1223" y="641"/>
                    <a:pt x="1894" y="598"/>
                  </a:cubicBezTo>
                  <a:cubicBezTo>
                    <a:pt x="1916" y="597"/>
                    <a:pt x="1938" y="596"/>
                    <a:pt x="1959" y="596"/>
                  </a:cubicBezTo>
                  <a:close/>
                  <a:moveTo>
                    <a:pt x="2025" y="0"/>
                  </a:moveTo>
                  <a:cubicBezTo>
                    <a:pt x="1983" y="0"/>
                    <a:pt x="1941" y="2"/>
                    <a:pt x="1898" y="5"/>
                  </a:cubicBezTo>
                  <a:cubicBezTo>
                    <a:pt x="751" y="77"/>
                    <a:pt x="1" y="1175"/>
                    <a:pt x="123" y="3071"/>
                  </a:cubicBezTo>
                  <a:cubicBezTo>
                    <a:pt x="258" y="4877"/>
                    <a:pt x="1022" y="5858"/>
                    <a:pt x="2069" y="5858"/>
                  </a:cubicBezTo>
                  <a:cubicBezTo>
                    <a:pt x="2106" y="5858"/>
                    <a:pt x="2143" y="5857"/>
                    <a:pt x="2181" y="5854"/>
                  </a:cubicBezTo>
                  <a:cubicBezTo>
                    <a:pt x="3433" y="5774"/>
                    <a:pt x="4078" y="4667"/>
                    <a:pt x="3953" y="2744"/>
                  </a:cubicBezTo>
                  <a:cubicBezTo>
                    <a:pt x="3841" y="1009"/>
                    <a:pt x="3144" y="0"/>
                    <a:pt x="2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9"/>
            <p:cNvSpPr/>
            <p:nvPr/>
          </p:nvSpPr>
          <p:spPr>
            <a:xfrm>
              <a:off x="3574700" y="2930750"/>
              <a:ext cx="104200" cy="150275"/>
            </a:xfrm>
            <a:custGeom>
              <a:avLst/>
              <a:gdLst/>
              <a:ahLst/>
              <a:cxnLst/>
              <a:rect l="l" t="t" r="r" b="b"/>
              <a:pathLst>
                <a:path w="4168" h="6011" extrusionOk="0">
                  <a:moveTo>
                    <a:pt x="1970" y="748"/>
                  </a:moveTo>
                  <a:cubicBezTo>
                    <a:pt x="2854" y="748"/>
                    <a:pt x="3075" y="2096"/>
                    <a:pt x="3129" y="2910"/>
                  </a:cubicBezTo>
                  <a:cubicBezTo>
                    <a:pt x="3183" y="3762"/>
                    <a:pt x="3135" y="5201"/>
                    <a:pt x="2195" y="5262"/>
                  </a:cubicBezTo>
                  <a:cubicBezTo>
                    <a:pt x="2179" y="5263"/>
                    <a:pt x="2164" y="5263"/>
                    <a:pt x="2149" y="5263"/>
                  </a:cubicBezTo>
                  <a:cubicBezTo>
                    <a:pt x="1509" y="5263"/>
                    <a:pt x="1064" y="4446"/>
                    <a:pt x="977" y="3103"/>
                  </a:cubicBezTo>
                  <a:lnTo>
                    <a:pt x="977" y="3101"/>
                  </a:lnTo>
                  <a:cubicBezTo>
                    <a:pt x="930" y="2379"/>
                    <a:pt x="1002" y="1777"/>
                    <a:pt x="1186" y="1360"/>
                  </a:cubicBezTo>
                  <a:cubicBezTo>
                    <a:pt x="1351" y="981"/>
                    <a:pt x="1602" y="770"/>
                    <a:pt x="1912" y="751"/>
                  </a:cubicBezTo>
                  <a:cubicBezTo>
                    <a:pt x="1932" y="750"/>
                    <a:pt x="1951" y="748"/>
                    <a:pt x="1970" y="748"/>
                  </a:cubicBezTo>
                  <a:close/>
                  <a:moveTo>
                    <a:pt x="1971" y="597"/>
                  </a:moveTo>
                  <a:cubicBezTo>
                    <a:pt x="1949" y="597"/>
                    <a:pt x="1925" y="599"/>
                    <a:pt x="1902" y="600"/>
                  </a:cubicBezTo>
                  <a:cubicBezTo>
                    <a:pt x="1532" y="623"/>
                    <a:pt x="1236" y="865"/>
                    <a:pt x="1046" y="1299"/>
                  </a:cubicBezTo>
                  <a:cubicBezTo>
                    <a:pt x="854" y="1738"/>
                    <a:pt x="778" y="2364"/>
                    <a:pt x="826" y="3112"/>
                  </a:cubicBezTo>
                  <a:cubicBezTo>
                    <a:pt x="921" y="4561"/>
                    <a:pt x="1410" y="5416"/>
                    <a:pt x="2142" y="5416"/>
                  </a:cubicBezTo>
                  <a:cubicBezTo>
                    <a:pt x="2162" y="5416"/>
                    <a:pt x="2183" y="5414"/>
                    <a:pt x="2204" y="5413"/>
                  </a:cubicBezTo>
                  <a:cubicBezTo>
                    <a:pt x="2998" y="5361"/>
                    <a:pt x="3381" y="4469"/>
                    <a:pt x="3280" y="2901"/>
                  </a:cubicBezTo>
                  <a:cubicBezTo>
                    <a:pt x="3183" y="1411"/>
                    <a:pt x="2720" y="597"/>
                    <a:pt x="1971" y="597"/>
                  </a:cubicBezTo>
                  <a:close/>
                  <a:moveTo>
                    <a:pt x="2036" y="152"/>
                  </a:moveTo>
                  <a:cubicBezTo>
                    <a:pt x="3107" y="152"/>
                    <a:pt x="3781" y="1118"/>
                    <a:pt x="3892" y="2827"/>
                  </a:cubicBezTo>
                  <a:cubicBezTo>
                    <a:pt x="4012" y="4702"/>
                    <a:pt x="3407" y="5778"/>
                    <a:pt x="2188" y="5856"/>
                  </a:cubicBezTo>
                  <a:cubicBezTo>
                    <a:pt x="2155" y="5858"/>
                    <a:pt x="2121" y="5859"/>
                    <a:pt x="2089" y="5859"/>
                  </a:cubicBezTo>
                  <a:cubicBezTo>
                    <a:pt x="1041" y="5859"/>
                    <a:pt x="339" y="4860"/>
                    <a:pt x="212" y="3143"/>
                  </a:cubicBezTo>
                  <a:cubicBezTo>
                    <a:pt x="153" y="2248"/>
                    <a:pt x="292" y="1497"/>
                    <a:pt x="611" y="971"/>
                  </a:cubicBezTo>
                  <a:cubicBezTo>
                    <a:pt x="914" y="473"/>
                    <a:pt x="1364" y="192"/>
                    <a:pt x="1916" y="157"/>
                  </a:cubicBezTo>
                  <a:cubicBezTo>
                    <a:pt x="1957" y="153"/>
                    <a:pt x="1997" y="152"/>
                    <a:pt x="2036" y="152"/>
                  </a:cubicBezTo>
                  <a:close/>
                  <a:moveTo>
                    <a:pt x="2039" y="0"/>
                  </a:moveTo>
                  <a:cubicBezTo>
                    <a:pt x="1996" y="0"/>
                    <a:pt x="1952" y="2"/>
                    <a:pt x="1907" y="5"/>
                  </a:cubicBezTo>
                  <a:cubicBezTo>
                    <a:pt x="1303" y="44"/>
                    <a:pt x="811" y="351"/>
                    <a:pt x="482" y="892"/>
                  </a:cubicBezTo>
                  <a:cubicBezTo>
                    <a:pt x="146" y="1445"/>
                    <a:pt x="1" y="2228"/>
                    <a:pt x="61" y="3154"/>
                  </a:cubicBezTo>
                  <a:cubicBezTo>
                    <a:pt x="192" y="4930"/>
                    <a:pt x="963" y="6011"/>
                    <a:pt x="2083" y="6011"/>
                  </a:cubicBezTo>
                  <a:cubicBezTo>
                    <a:pt x="2121" y="6011"/>
                    <a:pt x="2160" y="6009"/>
                    <a:pt x="2199" y="6007"/>
                  </a:cubicBezTo>
                  <a:cubicBezTo>
                    <a:pt x="3496" y="5924"/>
                    <a:pt x="4168" y="4761"/>
                    <a:pt x="4042" y="2816"/>
                  </a:cubicBezTo>
                  <a:cubicBezTo>
                    <a:pt x="3926" y="1018"/>
                    <a:pt x="3197" y="0"/>
                    <a:pt x="20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3708275" y="2924050"/>
              <a:ext cx="101925" cy="146500"/>
            </a:xfrm>
            <a:custGeom>
              <a:avLst/>
              <a:gdLst/>
              <a:ahLst/>
              <a:cxnLst/>
              <a:rect l="l" t="t" r="r" b="b"/>
              <a:pathLst>
                <a:path w="4077" h="5860" extrusionOk="0">
                  <a:moveTo>
                    <a:pt x="1959" y="597"/>
                  </a:moveTo>
                  <a:cubicBezTo>
                    <a:pt x="2708" y="597"/>
                    <a:pt x="3103" y="1477"/>
                    <a:pt x="3190" y="2829"/>
                  </a:cubicBezTo>
                  <a:cubicBezTo>
                    <a:pt x="3284" y="4273"/>
                    <a:pt x="2969" y="5211"/>
                    <a:pt x="2186" y="5262"/>
                  </a:cubicBezTo>
                  <a:cubicBezTo>
                    <a:pt x="2168" y="5263"/>
                    <a:pt x="2150" y="5263"/>
                    <a:pt x="2132" y="5263"/>
                  </a:cubicBezTo>
                  <a:cubicBezTo>
                    <a:pt x="1464" y="5263"/>
                    <a:pt x="982" y="4461"/>
                    <a:pt x="889" y="3031"/>
                  </a:cubicBezTo>
                  <a:cubicBezTo>
                    <a:pt x="789" y="1492"/>
                    <a:pt x="1225" y="641"/>
                    <a:pt x="1894" y="600"/>
                  </a:cubicBezTo>
                  <a:cubicBezTo>
                    <a:pt x="1916" y="598"/>
                    <a:pt x="1938" y="597"/>
                    <a:pt x="1959" y="597"/>
                  </a:cubicBezTo>
                  <a:close/>
                  <a:moveTo>
                    <a:pt x="2023" y="0"/>
                  </a:moveTo>
                  <a:cubicBezTo>
                    <a:pt x="1982" y="0"/>
                    <a:pt x="1940" y="2"/>
                    <a:pt x="1898" y="4"/>
                  </a:cubicBezTo>
                  <a:cubicBezTo>
                    <a:pt x="750" y="79"/>
                    <a:pt x="1" y="1175"/>
                    <a:pt x="123" y="3071"/>
                  </a:cubicBezTo>
                  <a:cubicBezTo>
                    <a:pt x="257" y="4877"/>
                    <a:pt x="1022" y="5859"/>
                    <a:pt x="2069" y="5859"/>
                  </a:cubicBezTo>
                  <a:cubicBezTo>
                    <a:pt x="2106" y="5859"/>
                    <a:pt x="2143" y="5858"/>
                    <a:pt x="2181" y="5856"/>
                  </a:cubicBezTo>
                  <a:cubicBezTo>
                    <a:pt x="3432" y="5775"/>
                    <a:pt x="4077" y="4668"/>
                    <a:pt x="3953" y="2746"/>
                  </a:cubicBezTo>
                  <a:cubicBezTo>
                    <a:pt x="3841" y="1008"/>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3707950" y="2922175"/>
              <a:ext cx="104225" cy="150250"/>
            </a:xfrm>
            <a:custGeom>
              <a:avLst/>
              <a:gdLst/>
              <a:ahLst/>
              <a:cxnLst/>
              <a:rect l="l" t="t" r="r" b="b"/>
              <a:pathLst>
                <a:path w="4169" h="6010" extrusionOk="0">
                  <a:moveTo>
                    <a:pt x="1970" y="747"/>
                  </a:moveTo>
                  <a:cubicBezTo>
                    <a:pt x="2854" y="747"/>
                    <a:pt x="3076" y="2095"/>
                    <a:pt x="3128" y="2909"/>
                  </a:cubicBezTo>
                  <a:cubicBezTo>
                    <a:pt x="3174" y="3636"/>
                    <a:pt x="3117" y="4209"/>
                    <a:pt x="2958" y="4615"/>
                  </a:cubicBezTo>
                  <a:cubicBezTo>
                    <a:pt x="2801" y="5020"/>
                    <a:pt x="2543" y="5238"/>
                    <a:pt x="2194" y="5260"/>
                  </a:cubicBezTo>
                  <a:cubicBezTo>
                    <a:pt x="2178" y="5261"/>
                    <a:pt x="2161" y="5261"/>
                    <a:pt x="2145" y="5261"/>
                  </a:cubicBezTo>
                  <a:cubicBezTo>
                    <a:pt x="1512" y="5261"/>
                    <a:pt x="1064" y="4442"/>
                    <a:pt x="978" y="3101"/>
                  </a:cubicBezTo>
                  <a:cubicBezTo>
                    <a:pt x="931" y="2378"/>
                    <a:pt x="1002" y="1775"/>
                    <a:pt x="1185" y="1360"/>
                  </a:cubicBezTo>
                  <a:cubicBezTo>
                    <a:pt x="1351" y="979"/>
                    <a:pt x="1603" y="768"/>
                    <a:pt x="1911" y="749"/>
                  </a:cubicBezTo>
                  <a:cubicBezTo>
                    <a:pt x="1931" y="747"/>
                    <a:pt x="1950" y="747"/>
                    <a:pt x="1970" y="747"/>
                  </a:cubicBezTo>
                  <a:close/>
                  <a:moveTo>
                    <a:pt x="1961" y="596"/>
                  </a:moveTo>
                  <a:cubicBezTo>
                    <a:pt x="1942" y="596"/>
                    <a:pt x="1923" y="597"/>
                    <a:pt x="1903" y="598"/>
                  </a:cubicBezTo>
                  <a:cubicBezTo>
                    <a:pt x="1534" y="621"/>
                    <a:pt x="1238" y="863"/>
                    <a:pt x="1048" y="1298"/>
                  </a:cubicBezTo>
                  <a:cubicBezTo>
                    <a:pt x="855" y="1736"/>
                    <a:pt x="778" y="2364"/>
                    <a:pt x="826" y="3111"/>
                  </a:cubicBezTo>
                  <a:cubicBezTo>
                    <a:pt x="920" y="4560"/>
                    <a:pt x="1410" y="5413"/>
                    <a:pt x="2143" y="5414"/>
                  </a:cubicBezTo>
                  <a:lnTo>
                    <a:pt x="2143" y="5414"/>
                  </a:lnTo>
                  <a:cubicBezTo>
                    <a:pt x="2163" y="5414"/>
                    <a:pt x="2184" y="5413"/>
                    <a:pt x="2204" y="5412"/>
                  </a:cubicBezTo>
                  <a:cubicBezTo>
                    <a:pt x="2617" y="5386"/>
                    <a:pt x="2919" y="5136"/>
                    <a:pt x="3102" y="4671"/>
                  </a:cubicBezTo>
                  <a:cubicBezTo>
                    <a:pt x="3268" y="4244"/>
                    <a:pt x="3328" y="3649"/>
                    <a:pt x="3280" y="2900"/>
                  </a:cubicBezTo>
                  <a:cubicBezTo>
                    <a:pt x="3182" y="1402"/>
                    <a:pt x="2713" y="596"/>
                    <a:pt x="1961" y="596"/>
                  </a:cubicBezTo>
                  <a:close/>
                  <a:moveTo>
                    <a:pt x="2143" y="5414"/>
                  </a:moveTo>
                  <a:cubicBezTo>
                    <a:pt x="2142" y="5414"/>
                    <a:pt x="2142" y="5414"/>
                    <a:pt x="2142" y="5414"/>
                  </a:cubicBezTo>
                  <a:lnTo>
                    <a:pt x="2143" y="5414"/>
                  </a:lnTo>
                  <a:cubicBezTo>
                    <a:pt x="2143" y="5414"/>
                    <a:pt x="2143" y="5414"/>
                    <a:pt x="2143" y="5414"/>
                  </a:cubicBezTo>
                  <a:close/>
                  <a:moveTo>
                    <a:pt x="2039" y="151"/>
                  </a:moveTo>
                  <a:cubicBezTo>
                    <a:pt x="2547" y="151"/>
                    <a:pt x="2965" y="366"/>
                    <a:pt x="3283" y="790"/>
                  </a:cubicBezTo>
                  <a:cubicBezTo>
                    <a:pt x="3625" y="1250"/>
                    <a:pt x="3835" y="1953"/>
                    <a:pt x="3891" y="2825"/>
                  </a:cubicBezTo>
                  <a:cubicBezTo>
                    <a:pt x="4013" y="4700"/>
                    <a:pt x="3408" y="5777"/>
                    <a:pt x="2190" y="5855"/>
                  </a:cubicBezTo>
                  <a:cubicBezTo>
                    <a:pt x="2153" y="5857"/>
                    <a:pt x="2117" y="5859"/>
                    <a:pt x="2081" y="5859"/>
                  </a:cubicBezTo>
                  <a:cubicBezTo>
                    <a:pt x="1038" y="5859"/>
                    <a:pt x="339" y="4853"/>
                    <a:pt x="212" y="3142"/>
                  </a:cubicBezTo>
                  <a:cubicBezTo>
                    <a:pt x="155" y="2248"/>
                    <a:pt x="293" y="1496"/>
                    <a:pt x="613" y="969"/>
                  </a:cubicBezTo>
                  <a:cubicBezTo>
                    <a:pt x="914" y="473"/>
                    <a:pt x="1366" y="191"/>
                    <a:pt x="1918" y="155"/>
                  </a:cubicBezTo>
                  <a:cubicBezTo>
                    <a:pt x="1958" y="152"/>
                    <a:pt x="2000" y="151"/>
                    <a:pt x="2039" y="151"/>
                  </a:cubicBezTo>
                  <a:close/>
                  <a:moveTo>
                    <a:pt x="2008" y="0"/>
                  </a:moveTo>
                  <a:cubicBezTo>
                    <a:pt x="1975" y="0"/>
                    <a:pt x="1941" y="1"/>
                    <a:pt x="1907" y="3"/>
                  </a:cubicBezTo>
                  <a:cubicBezTo>
                    <a:pt x="1304" y="42"/>
                    <a:pt x="811" y="349"/>
                    <a:pt x="483" y="889"/>
                  </a:cubicBezTo>
                  <a:cubicBezTo>
                    <a:pt x="147" y="1444"/>
                    <a:pt x="1" y="2227"/>
                    <a:pt x="61" y="3153"/>
                  </a:cubicBezTo>
                  <a:cubicBezTo>
                    <a:pt x="194" y="4929"/>
                    <a:pt x="963" y="6010"/>
                    <a:pt x="2084" y="6010"/>
                  </a:cubicBezTo>
                  <a:cubicBezTo>
                    <a:pt x="2121" y="6010"/>
                    <a:pt x="2160" y="6009"/>
                    <a:pt x="2199" y="6006"/>
                  </a:cubicBezTo>
                  <a:cubicBezTo>
                    <a:pt x="3496" y="5921"/>
                    <a:pt x="4168" y="4758"/>
                    <a:pt x="4043" y="2815"/>
                  </a:cubicBezTo>
                  <a:cubicBezTo>
                    <a:pt x="3983" y="1901"/>
                    <a:pt x="3768" y="1189"/>
                    <a:pt x="3404" y="699"/>
                  </a:cubicBezTo>
                  <a:cubicBezTo>
                    <a:pt x="3055" y="232"/>
                    <a:pt x="2577" y="0"/>
                    <a:pt x="2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3977150" y="2906650"/>
              <a:ext cx="101975" cy="146500"/>
            </a:xfrm>
            <a:custGeom>
              <a:avLst/>
              <a:gdLst/>
              <a:ahLst/>
              <a:cxnLst/>
              <a:rect l="l" t="t" r="r" b="b"/>
              <a:pathLst>
                <a:path w="4079" h="5860" extrusionOk="0">
                  <a:moveTo>
                    <a:pt x="1959" y="598"/>
                  </a:moveTo>
                  <a:cubicBezTo>
                    <a:pt x="2709" y="598"/>
                    <a:pt x="3103" y="1477"/>
                    <a:pt x="3191" y="2830"/>
                  </a:cubicBezTo>
                  <a:cubicBezTo>
                    <a:pt x="3283" y="4274"/>
                    <a:pt x="2969" y="5211"/>
                    <a:pt x="2185" y="5262"/>
                  </a:cubicBezTo>
                  <a:cubicBezTo>
                    <a:pt x="2167" y="5263"/>
                    <a:pt x="2149" y="5264"/>
                    <a:pt x="2131" y="5264"/>
                  </a:cubicBezTo>
                  <a:cubicBezTo>
                    <a:pt x="1465" y="5264"/>
                    <a:pt x="981" y="4463"/>
                    <a:pt x="888" y="3031"/>
                  </a:cubicBezTo>
                  <a:cubicBezTo>
                    <a:pt x="791" y="1492"/>
                    <a:pt x="1224" y="643"/>
                    <a:pt x="1894" y="600"/>
                  </a:cubicBezTo>
                  <a:cubicBezTo>
                    <a:pt x="1916" y="599"/>
                    <a:pt x="1937" y="598"/>
                    <a:pt x="1959" y="598"/>
                  </a:cubicBezTo>
                  <a:close/>
                  <a:moveTo>
                    <a:pt x="2023" y="1"/>
                  </a:moveTo>
                  <a:cubicBezTo>
                    <a:pt x="1982" y="1"/>
                    <a:pt x="1941" y="2"/>
                    <a:pt x="1899" y="5"/>
                  </a:cubicBezTo>
                  <a:cubicBezTo>
                    <a:pt x="750" y="79"/>
                    <a:pt x="0" y="1176"/>
                    <a:pt x="122" y="3073"/>
                  </a:cubicBezTo>
                  <a:cubicBezTo>
                    <a:pt x="257" y="4877"/>
                    <a:pt x="1021" y="5860"/>
                    <a:pt x="2069" y="5860"/>
                  </a:cubicBezTo>
                  <a:cubicBezTo>
                    <a:pt x="2105" y="5860"/>
                    <a:pt x="2143" y="5859"/>
                    <a:pt x="2180" y="5856"/>
                  </a:cubicBezTo>
                  <a:cubicBezTo>
                    <a:pt x="3433" y="5775"/>
                    <a:pt x="4079" y="4668"/>
                    <a:pt x="3954" y="2746"/>
                  </a:cubicBezTo>
                  <a:cubicBezTo>
                    <a:pt x="3842" y="1009"/>
                    <a:pt x="3142" y="1"/>
                    <a:pt x="2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3975325" y="2904775"/>
              <a:ext cx="105700" cy="150275"/>
            </a:xfrm>
            <a:custGeom>
              <a:avLst/>
              <a:gdLst/>
              <a:ahLst/>
              <a:cxnLst/>
              <a:rect l="l" t="t" r="r" b="b"/>
              <a:pathLst>
                <a:path w="4228" h="6011" extrusionOk="0">
                  <a:moveTo>
                    <a:pt x="2027" y="749"/>
                  </a:moveTo>
                  <a:cubicBezTo>
                    <a:pt x="2908" y="749"/>
                    <a:pt x="3136" y="2094"/>
                    <a:pt x="3188" y="2910"/>
                  </a:cubicBezTo>
                  <a:cubicBezTo>
                    <a:pt x="3235" y="3637"/>
                    <a:pt x="3179" y="4210"/>
                    <a:pt x="3020" y="4616"/>
                  </a:cubicBezTo>
                  <a:cubicBezTo>
                    <a:pt x="2860" y="5022"/>
                    <a:pt x="2603" y="5238"/>
                    <a:pt x="2254" y="5262"/>
                  </a:cubicBezTo>
                  <a:cubicBezTo>
                    <a:pt x="2239" y="5263"/>
                    <a:pt x="2222" y="5263"/>
                    <a:pt x="2206" y="5263"/>
                  </a:cubicBezTo>
                  <a:cubicBezTo>
                    <a:pt x="1569" y="5263"/>
                    <a:pt x="1124" y="4443"/>
                    <a:pt x="1037" y="3103"/>
                  </a:cubicBezTo>
                  <a:lnTo>
                    <a:pt x="1037" y="3101"/>
                  </a:lnTo>
                  <a:cubicBezTo>
                    <a:pt x="990" y="2379"/>
                    <a:pt x="1061" y="1777"/>
                    <a:pt x="1245" y="1360"/>
                  </a:cubicBezTo>
                  <a:cubicBezTo>
                    <a:pt x="1410" y="981"/>
                    <a:pt x="1662" y="770"/>
                    <a:pt x="1972" y="751"/>
                  </a:cubicBezTo>
                  <a:cubicBezTo>
                    <a:pt x="1990" y="750"/>
                    <a:pt x="2009" y="749"/>
                    <a:pt x="2027" y="749"/>
                  </a:cubicBezTo>
                  <a:close/>
                  <a:moveTo>
                    <a:pt x="2030" y="597"/>
                  </a:moveTo>
                  <a:cubicBezTo>
                    <a:pt x="2007" y="597"/>
                    <a:pt x="1985" y="598"/>
                    <a:pt x="1961" y="600"/>
                  </a:cubicBezTo>
                  <a:cubicBezTo>
                    <a:pt x="1593" y="622"/>
                    <a:pt x="1297" y="865"/>
                    <a:pt x="1107" y="1299"/>
                  </a:cubicBezTo>
                  <a:cubicBezTo>
                    <a:pt x="914" y="1738"/>
                    <a:pt x="837" y="2364"/>
                    <a:pt x="886" y="3112"/>
                  </a:cubicBezTo>
                  <a:cubicBezTo>
                    <a:pt x="981" y="4561"/>
                    <a:pt x="1469" y="5414"/>
                    <a:pt x="2201" y="5414"/>
                  </a:cubicBezTo>
                  <a:cubicBezTo>
                    <a:pt x="2222" y="5414"/>
                    <a:pt x="2243" y="5414"/>
                    <a:pt x="2263" y="5413"/>
                  </a:cubicBezTo>
                  <a:cubicBezTo>
                    <a:pt x="2676" y="5387"/>
                    <a:pt x="2978" y="5137"/>
                    <a:pt x="3161" y="4672"/>
                  </a:cubicBezTo>
                  <a:cubicBezTo>
                    <a:pt x="3327" y="4246"/>
                    <a:pt x="3387" y="3650"/>
                    <a:pt x="3339" y="2901"/>
                  </a:cubicBezTo>
                  <a:cubicBezTo>
                    <a:pt x="3243" y="1411"/>
                    <a:pt x="2779" y="597"/>
                    <a:pt x="2030" y="597"/>
                  </a:cubicBezTo>
                  <a:close/>
                  <a:moveTo>
                    <a:pt x="2095" y="152"/>
                  </a:moveTo>
                  <a:cubicBezTo>
                    <a:pt x="3167" y="152"/>
                    <a:pt x="3841" y="1118"/>
                    <a:pt x="3951" y="2826"/>
                  </a:cubicBezTo>
                  <a:cubicBezTo>
                    <a:pt x="4072" y="4702"/>
                    <a:pt x="3468" y="5777"/>
                    <a:pt x="2249" y="5856"/>
                  </a:cubicBezTo>
                  <a:cubicBezTo>
                    <a:pt x="2213" y="5858"/>
                    <a:pt x="2175" y="5859"/>
                    <a:pt x="2140" y="5859"/>
                  </a:cubicBezTo>
                  <a:cubicBezTo>
                    <a:pt x="1094" y="5859"/>
                    <a:pt x="399" y="4854"/>
                    <a:pt x="271" y="3143"/>
                  </a:cubicBezTo>
                  <a:cubicBezTo>
                    <a:pt x="156" y="1377"/>
                    <a:pt x="810" y="231"/>
                    <a:pt x="1976" y="156"/>
                  </a:cubicBezTo>
                  <a:cubicBezTo>
                    <a:pt x="2016" y="153"/>
                    <a:pt x="2056" y="152"/>
                    <a:pt x="2095" y="152"/>
                  </a:cubicBezTo>
                  <a:close/>
                  <a:moveTo>
                    <a:pt x="2091" y="1"/>
                  </a:moveTo>
                  <a:cubicBezTo>
                    <a:pt x="2050" y="1"/>
                    <a:pt x="2009" y="2"/>
                    <a:pt x="1967" y="4"/>
                  </a:cubicBezTo>
                  <a:cubicBezTo>
                    <a:pt x="707" y="85"/>
                    <a:pt x="0" y="1292"/>
                    <a:pt x="120" y="3153"/>
                  </a:cubicBezTo>
                  <a:cubicBezTo>
                    <a:pt x="253" y="4930"/>
                    <a:pt x="1022" y="6011"/>
                    <a:pt x="2142" y="6011"/>
                  </a:cubicBezTo>
                  <a:cubicBezTo>
                    <a:pt x="2181" y="6011"/>
                    <a:pt x="2219" y="6009"/>
                    <a:pt x="2258" y="6007"/>
                  </a:cubicBezTo>
                  <a:cubicBezTo>
                    <a:pt x="3557" y="5923"/>
                    <a:pt x="4227" y="4760"/>
                    <a:pt x="4102" y="2816"/>
                  </a:cubicBezTo>
                  <a:cubicBezTo>
                    <a:pt x="3987" y="1012"/>
                    <a:pt x="3255" y="1"/>
                    <a:pt x="20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4110350" y="2898075"/>
              <a:ext cx="102000" cy="146475"/>
            </a:xfrm>
            <a:custGeom>
              <a:avLst/>
              <a:gdLst/>
              <a:ahLst/>
              <a:cxnLst/>
              <a:rect l="l" t="t" r="r" b="b"/>
              <a:pathLst>
                <a:path w="4080" h="5859" extrusionOk="0">
                  <a:moveTo>
                    <a:pt x="1961" y="596"/>
                  </a:moveTo>
                  <a:cubicBezTo>
                    <a:pt x="2710" y="596"/>
                    <a:pt x="3104" y="1475"/>
                    <a:pt x="3191" y="2829"/>
                  </a:cubicBezTo>
                  <a:cubicBezTo>
                    <a:pt x="3285" y="4272"/>
                    <a:pt x="2970" y="5209"/>
                    <a:pt x="2187" y="5260"/>
                  </a:cubicBezTo>
                  <a:cubicBezTo>
                    <a:pt x="2169" y="5261"/>
                    <a:pt x="2150" y="5262"/>
                    <a:pt x="2132" y="5262"/>
                  </a:cubicBezTo>
                  <a:cubicBezTo>
                    <a:pt x="1465" y="5262"/>
                    <a:pt x="983" y="4460"/>
                    <a:pt x="890" y="3029"/>
                  </a:cubicBezTo>
                  <a:cubicBezTo>
                    <a:pt x="791" y="1490"/>
                    <a:pt x="1225" y="641"/>
                    <a:pt x="1896" y="598"/>
                  </a:cubicBezTo>
                  <a:cubicBezTo>
                    <a:pt x="1918" y="597"/>
                    <a:pt x="1939" y="596"/>
                    <a:pt x="1961" y="596"/>
                  </a:cubicBezTo>
                  <a:close/>
                  <a:moveTo>
                    <a:pt x="2024" y="0"/>
                  </a:moveTo>
                  <a:cubicBezTo>
                    <a:pt x="1983" y="0"/>
                    <a:pt x="1942" y="1"/>
                    <a:pt x="1900" y="4"/>
                  </a:cubicBezTo>
                  <a:cubicBezTo>
                    <a:pt x="751" y="78"/>
                    <a:pt x="1" y="1175"/>
                    <a:pt x="123" y="3071"/>
                  </a:cubicBezTo>
                  <a:cubicBezTo>
                    <a:pt x="258" y="4877"/>
                    <a:pt x="1024" y="5859"/>
                    <a:pt x="2073" y="5859"/>
                  </a:cubicBezTo>
                  <a:cubicBezTo>
                    <a:pt x="2109" y="5859"/>
                    <a:pt x="2145" y="5858"/>
                    <a:pt x="2182" y="5855"/>
                  </a:cubicBezTo>
                  <a:cubicBezTo>
                    <a:pt x="3434" y="5775"/>
                    <a:pt x="4080" y="4666"/>
                    <a:pt x="3955" y="2744"/>
                  </a:cubicBezTo>
                  <a:cubicBezTo>
                    <a:pt x="3843"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4108525" y="2896150"/>
              <a:ext cx="105750" cy="150300"/>
            </a:xfrm>
            <a:custGeom>
              <a:avLst/>
              <a:gdLst/>
              <a:ahLst/>
              <a:cxnLst/>
              <a:rect l="l" t="t" r="r" b="b"/>
              <a:pathLst>
                <a:path w="4230" h="6012" extrusionOk="0">
                  <a:moveTo>
                    <a:pt x="2031" y="749"/>
                  </a:moveTo>
                  <a:cubicBezTo>
                    <a:pt x="2915" y="749"/>
                    <a:pt x="3137" y="2096"/>
                    <a:pt x="3190" y="2911"/>
                  </a:cubicBezTo>
                  <a:cubicBezTo>
                    <a:pt x="3245" y="3763"/>
                    <a:pt x="3197" y="5202"/>
                    <a:pt x="2257" y="5263"/>
                  </a:cubicBezTo>
                  <a:cubicBezTo>
                    <a:pt x="2240" y="5264"/>
                    <a:pt x="2224" y="5264"/>
                    <a:pt x="2207" y="5264"/>
                  </a:cubicBezTo>
                  <a:cubicBezTo>
                    <a:pt x="1572" y="5264"/>
                    <a:pt x="1126" y="4444"/>
                    <a:pt x="1039" y="3102"/>
                  </a:cubicBezTo>
                  <a:cubicBezTo>
                    <a:pt x="992" y="2380"/>
                    <a:pt x="1064" y="1777"/>
                    <a:pt x="1247" y="1360"/>
                  </a:cubicBezTo>
                  <a:cubicBezTo>
                    <a:pt x="1413" y="982"/>
                    <a:pt x="1664" y="770"/>
                    <a:pt x="1974" y="751"/>
                  </a:cubicBezTo>
                  <a:cubicBezTo>
                    <a:pt x="1993" y="751"/>
                    <a:pt x="2013" y="749"/>
                    <a:pt x="2031" y="749"/>
                  </a:cubicBezTo>
                  <a:close/>
                  <a:moveTo>
                    <a:pt x="2033" y="597"/>
                  </a:moveTo>
                  <a:cubicBezTo>
                    <a:pt x="2009" y="597"/>
                    <a:pt x="1987" y="598"/>
                    <a:pt x="1964" y="599"/>
                  </a:cubicBezTo>
                  <a:cubicBezTo>
                    <a:pt x="1594" y="623"/>
                    <a:pt x="1298" y="865"/>
                    <a:pt x="1108" y="1299"/>
                  </a:cubicBezTo>
                  <a:cubicBezTo>
                    <a:pt x="915" y="1738"/>
                    <a:pt x="840" y="2364"/>
                    <a:pt x="888" y="3112"/>
                  </a:cubicBezTo>
                  <a:cubicBezTo>
                    <a:pt x="982" y="4561"/>
                    <a:pt x="1471" y="5415"/>
                    <a:pt x="2203" y="5415"/>
                  </a:cubicBezTo>
                  <a:cubicBezTo>
                    <a:pt x="2224" y="5415"/>
                    <a:pt x="2245" y="5414"/>
                    <a:pt x="2266" y="5413"/>
                  </a:cubicBezTo>
                  <a:cubicBezTo>
                    <a:pt x="3060" y="5362"/>
                    <a:pt x="3442" y="4470"/>
                    <a:pt x="3340" y="2901"/>
                  </a:cubicBezTo>
                  <a:cubicBezTo>
                    <a:pt x="3244" y="1411"/>
                    <a:pt x="2780" y="597"/>
                    <a:pt x="2033" y="597"/>
                  </a:cubicBezTo>
                  <a:close/>
                  <a:moveTo>
                    <a:pt x="2096" y="153"/>
                  </a:moveTo>
                  <a:cubicBezTo>
                    <a:pt x="3168" y="153"/>
                    <a:pt x="3841" y="1118"/>
                    <a:pt x="3952" y="2826"/>
                  </a:cubicBezTo>
                  <a:cubicBezTo>
                    <a:pt x="4073" y="4702"/>
                    <a:pt x="3469" y="5777"/>
                    <a:pt x="2250" y="5857"/>
                  </a:cubicBezTo>
                  <a:cubicBezTo>
                    <a:pt x="2212" y="5859"/>
                    <a:pt x="2174" y="5861"/>
                    <a:pt x="2136" y="5861"/>
                  </a:cubicBezTo>
                  <a:cubicBezTo>
                    <a:pt x="1090" y="5861"/>
                    <a:pt x="399" y="4851"/>
                    <a:pt x="272" y="3143"/>
                  </a:cubicBezTo>
                  <a:cubicBezTo>
                    <a:pt x="159" y="1376"/>
                    <a:pt x="811" y="232"/>
                    <a:pt x="1977" y="157"/>
                  </a:cubicBezTo>
                  <a:cubicBezTo>
                    <a:pt x="2017" y="153"/>
                    <a:pt x="2057" y="153"/>
                    <a:pt x="2096" y="153"/>
                  </a:cubicBezTo>
                  <a:close/>
                  <a:moveTo>
                    <a:pt x="2098" y="0"/>
                  </a:moveTo>
                  <a:cubicBezTo>
                    <a:pt x="2055" y="0"/>
                    <a:pt x="2012" y="2"/>
                    <a:pt x="1967" y="4"/>
                  </a:cubicBezTo>
                  <a:cubicBezTo>
                    <a:pt x="708" y="86"/>
                    <a:pt x="1" y="1292"/>
                    <a:pt x="121" y="3153"/>
                  </a:cubicBezTo>
                  <a:cubicBezTo>
                    <a:pt x="254" y="4930"/>
                    <a:pt x="1025" y="6012"/>
                    <a:pt x="2146" y="6012"/>
                  </a:cubicBezTo>
                  <a:cubicBezTo>
                    <a:pt x="2184" y="6012"/>
                    <a:pt x="2221" y="6010"/>
                    <a:pt x="2260" y="6007"/>
                  </a:cubicBezTo>
                  <a:cubicBezTo>
                    <a:pt x="3558" y="5924"/>
                    <a:pt x="4229" y="4760"/>
                    <a:pt x="4104" y="2816"/>
                  </a:cubicBezTo>
                  <a:cubicBezTo>
                    <a:pt x="3988" y="1015"/>
                    <a:pt x="3263" y="0"/>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4243625" y="2889450"/>
              <a:ext cx="101950" cy="146475"/>
            </a:xfrm>
            <a:custGeom>
              <a:avLst/>
              <a:gdLst/>
              <a:ahLst/>
              <a:cxnLst/>
              <a:rect l="l" t="t" r="r" b="b"/>
              <a:pathLst>
                <a:path w="4078" h="5859" extrusionOk="0">
                  <a:moveTo>
                    <a:pt x="1960" y="597"/>
                  </a:moveTo>
                  <a:cubicBezTo>
                    <a:pt x="2708" y="597"/>
                    <a:pt x="3103" y="1477"/>
                    <a:pt x="3192" y="2829"/>
                  </a:cubicBezTo>
                  <a:cubicBezTo>
                    <a:pt x="3284" y="4273"/>
                    <a:pt x="2969" y="5211"/>
                    <a:pt x="2187" y="5261"/>
                  </a:cubicBezTo>
                  <a:cubicBezTo>
                    <a:pt x="2168" y="5263"/>
                    <a:pt x="2150" y="5263"/>
                    <a:pt x="2132" y="5263"/>
                  </a:cubicBezTo>
                  <a:cubicBezTo>
                    <a:pt x="1464" y="5263"/>
                    <a:pt x="982" y="4461"/>
                    <a:pt x="890" y="3031"/>
                  </a:cubicBezTo>
                  <a:cubicBezTo>
                    <a:pt x="789" y="1491"/>
                    <a:pt x="1224" y="642"/>
                    <a:pt x="1895" y="599"/>
                  </a:cubicBezTo>
                  <a:cubicBezTo>
                    <a:pt x="1917" y="598"/>
                    <a:pt x="1939" y="597"/>
                    <a:pt x="1960" y="597"/>
                  </a:cubicBezTo>
                  <a:close/>
                  <a:moveTo>
                    <a:pt x="2023" y="0"/>
                  </a:moveTo>
                  <a:cubicBezTo>
                    <a:pt x="1982" y="0"/>
                    <a:pt x="1941" y="1"/>
                    <a:pt x="1899" y="4"/>
                  </a:cubicBezTo>
                  <a:cubicBezTo>
                    <a:pt x="750" y="78"/>
                    <a:pt x="0" y="1175"/>
                    <a:pt x="124" y="3072"/>
                  </a:cubicBezTo>
                  <a:cubicBezTo>
                    <a:pt x="257" y="4876"/>
                    <a:pt x="1023" y="5859"/>
                    <a:pt x="2070" y="5859"/>
                  </a:cubicBezTo>
                  <a:cubicBezTo>
                    <a:pt x="2107" y="5859"/>
                    <a:pt x="2144" y="5858"/>
                    <a:pt x="2181" y="5855"/>
                  </a:cubicBezTo>
                  <a:cubicBezTo>
                    <a:pt x="3434" y="5774"/>
                    <a:pt x="4078" y="4668"/>
                    <a:pt x="3954" y="2745"/>
                  </a:cubicBezTo>
                  <a:cubicBezTo>
                    <a:pt x="3842" y="1009"/>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243300" y="2887575"/>
              <a:ext cx="104225" cy="150250"/>
            </a:xfrm>
            <a:custGeom>
              <a:avLst/>
              <a:gdLst/>
              <a:ahLst/>
              <a:cxnLst/>
              <a:rect l="l" t="t" r="r" b="b"/>
              <a:pathLst>
                <a:path w="4169" h="6010" extrusionOk="0">
                  <a:moveTo>
                    <a:pt x="1968" y="747"/>
                  </a:moveTo>
                  <a:cubicBezTo>
                    <a:pt x="2846" y="747"/>
                    <a:pt x="3077" y="2094"/>
                    <a:pt x="3129" y="2909"/>
                  </a:cubicBezTo>
                  <a:cubicBezTo>
                    <a:pt x="3176" y="3636"/>
                    <a:pt x="3119" y="4209"/>
                    <a:pt x="2960" y="4615"/>
                  </a:cubicBezTo>
                  <a:cubicBezTo>
                    <a:pt x="2801" y="5021"/>
                    <a:pt x="2543" y="5237"/>
                    <a:pt x="2196" y="5260"/>
                  </a:cubicBezTo>
                  <a:cubicBezTo>
                    <a:pt x="2179" y="5262"/>
                    <a:pt x="2163" y="5262"/>
                    <a:pt x="2146" y="5262"/>
                  </a:cubicBezTo>
                  <a:cubicBezTo>
                    <a:pt x="1511" y="5262"/>
                    <a:pt x="1065" y="4442"/>
                    <a:pt x="978" y="3100"/>
                  </a:cubicBezTo>
                  <a:cubicBezTo>
                    <a:pt x="887" y="1693"/>
                    <a:pt x="1245" y="791"/>
                    <a:pt x="1912" y="748"/>
                  </a:cubicBezTo>
                  <a:cubicBezTo>
                    <a:pt x="1931" y="747"/>
                    <a:pt x="1950" y="747"/>
                    <a:pt x="1968" y="747"/>
                  </a:cubicBezTo>
                  <a:close/>
                  <a:moveTo>
                    <a:pt x="1970" y="596"/>
                  </a:moveTo>
                  <a:cubicBezTo>
                    <a:pt x="1948" y="596"/>
                    <a:pt x="1926" y="596"/>
                    <a:pt x="1903" y="597"/>
                  </a:cubicBezTo>
                  <a:cubicBezTo>
                    <a:pt x="1142" y="647"/>
                    <a:pt x="731" y="1611"/>
                    <a:pt x="827" y="3111"/>
                  </a:cubicBezTo>
                  <a:cubicBezTo>
                    <a:pt x="921" y="4560"/>
                    <a:pt x="1410" y="5413"/>
                    <a:pt x="2142" y="5413"/>
                  </a:cubicBezTo>
                  <a:cubicBezTo>
                    <a:pt x="2163" y="5413"/>
                    <a:pt x="2184" y="5413"/>
                    <a:pt x="2205" y="5412"/>
                  </a:cubicBezTo>
                  <a:cubicBezTo>
                    <a:pt x="2618" y="5385"/>
                    <a:pt x="2919" y="5136"/>
                    <a:pt x="3101" y="4671"/>
                  </a:cubicBezTo>
                  <a:cubicBezTo>
                    <a:pt x="3268" y="4244"/>
                    <a:pt x="3329" y="3649"/>
                    <a:pt x="3281" y="2900"/>
                  </a:cubicBezTo>
                  <a:cubicBezTo>
                    <a:pt x="3183" y="1410"/>
                    <a:pt x="2719" y="596"/>
                    <a:pt x="1970" y="596"/>
                  </a:cubicBezTo>
                  <a:close/>
                  <a:moveTo>
                    <a:pt x="2039" y="151"/>
                  </a:moveTo>
                  <a:cubicBezTo>
                    <a:pt x="2549" y="151"/>
                    <a:pt x="2965" y="366"/>
                    <a:pt x="3282" y="790"/>
                  </a:cubicBezTo>
                  <a:cubicBezTo>
                    <a:pt x="3624" y="1250"/>
                    <a:pt x="3835" y="1953"/>
                    <a:pt x="3891" y="2824"/>
                  </a:cubicBezTo>
                  <a:cubicBezTo>
                    <a:pt x="4012" y="4700"/>
                    <a:pt x="3408" y="5775"/>
                    <a:pt x="2189" y="5855"/>
                  </a:cubicBezTo>
                  <a:cubicBezTo>
                    <a:pt x="2152" y="5857"/>
                    <a:pt x="2114" y="5858"/>
                    <a:pt x="2078" y="5858"/>
                  </a:cubicBezTo>
                  <a:cubicBezTo>
                    <a:pt x="1039" y="5858"/>
                    <a:pt x="338" y="4851"/>
                    <a:pt x="212" y="3142"/>
                  </a:cubicBezTo>
                  <a:cubicBezTo>
                    <a:pt x="154" y="2247"/>
                    <a:pt x="292" y="1496"/>
                    <a:pt x="612" y="969"/>
                  </a:cubicBezTo>
                  <a:cubicBezTo>
                    <a:pt x="913" y="472"/>
                    <a:pt x="1365" y="191"/>
                    <a:pt x="1917" y="155"/>
                  </a:cubicBezTo>
                  <a:cubicBezTo>
                    <a:pt x="1957" y="152"/>
                    <a:pt x="1999" y="151"/>
                    <a:pt x="2039" y="151"/>
                  </a:cubicBezTo>
                  <a:close/>
                  <a:moveTo>
                    <a:pt x="2015" y="1"/>
                  </a:moveTo>
                  <a:cubicBezTo>
                    <a:pt x="1980" y="1"/>
                    <a:pt x="1944" y="2"/>
                    <a:pt x="1908" y="4"/>
                  </a:cubicBezTo>
                  <a:cubicBezTo>
                    <a:pt x="1304" y="43"/>
                    <a:pt x="811" y="349"/>
                    <a:pt x="483" y="890"/>
                  </a:cubicBezTo>
                  <a:cubicBezTo>
                    <a:pt x="147" y="1444"/>
                    <a:pt x="0" y="2227"/>
                    <a:pt x="60" y="3152"/>
                  </a:cubicBezTo>
                  <a:cubicBezTo>
                    <a:pt x="193" y="4929"/>
                    <a:pt x="962" y="6010"/>
                    <a:pt x="2084" y="6010"/>
                  </a:cubicBezTo>
                  <a:cubicBezTo>
                    <a:pt x="2122" y="6010"/>
                    <a:pt x="2159" y="6008"/>
                    <a:pt x="2198" y="6006"/>
                  </a:cubicBezTo>
                  <a:cubicBezTo>
                    <a:pt x="3497" y="5922"/>
                    <a:pt x="4169" y="4759"/>
                    <a:pt x="4042" y="2815"/>
                  </a:cubicBezTo>
                  <a:cubicBezTo>
                    <a:pt x="3984" y="1901"/>
                    <a:pt x="3768" y="1190"/>
                    <a:pt x="3403" y="700"/>
                  </a:cubicBezTo>
                  <a:cubicBezTo>
                    <a:pt x="3056" y="234"/>
                    <a:pt x="2576" y="1"/>
                    <a:pt x="20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76875" y="2880850"/>
              <a:ext cx="101950" cy="146500"/>
            </a:xfrm>
            <a:custGeom>
              <a:avLst/>
              <a:gdLst/>
              <a:ahLst/>
              <a:cxnLst/>
              <a:rect l="l" t="t" r="r" b="b"/>
              <a:pathLst>
                <a:path w="4078" h="5860" extrusionOk="0">
                  <a:moveTo>
                    <a:pt x="1959" y="597"/>
                  </a:moveTo>
                  <a:cubicBezTo>
                    <a:pt x="2708" y="597"/>
                    <a:pt x="3104" y="1477"/>
                    <a:pt x="3191" y="2829"/>
                  </a:cubicBezTo>
                  <a:cubicBezTo>
                    <a:pt x="3283" y="4273"/>
                    <a:pt x="2968" y="5211"/>
                    <a:pt x="2186" y="5262"/>
                  </a:cubicBezTo>
                  <a:cubicBezTo>
                    <a:pt x="2167" y="5263"/>
                    <a:pt x="2149" y="5263"/>
                    <a:pt x="2131" y="5263"/>
                  </a:cubicBezTo>
                  <a:cubicBezTo>
                    <a:pt x="1464" y="5263"/>
                    <a:pt x="981" y="4461"/>
                    <a:pt x="888" y="3031"/>
                  </a:cubicBezTo>
                  <a:cubicBezTo>
                    <a:pt x="790" y="1490"/>
                    <a:pt x="1223" y="641"/>
                    <a:pt x="1894" y="599"/>
                  </a:cubicBezTo>
                  <a:cubicBezTo>
                    <a:pt x="1916" y="598"/>
                    <a:pt x="1938" y="597"/>
                    <a:pt x="1959" y="597"/>
                  </a:cubicBezTo>
                  <a:close/>
                  <a:moveTo>
                    <a:pt x="2024" y="0"/>
                  </a:moveTo>
                  <a:cubicBezTo>
                    <a:pt x="1983" y="0"/>
                    <a:pt x="1940" y="1"/>
                    <a:pt x="1898" y="4"/>
                  </a:cubicBezTo>
                  <a:cubicBezTo>
                    <a:pt x="750" y="79"/>
                    <a:pt x="0" y="1175"/>
                    <a:pt x="123" y="3071"/>
                  </a:cubicBezTo>
                  <a:cubicBezTo>
                    <a:pt x="257" y="4877"/>
                    <a:pt x="1022" y="5859"/>
                    <a:pt x="2069" y="5859"/>
                  </a:cubicBezTo>
                  <a:cubicBezTo>
                    <a:pt x="2106" y="5859"/>
                    <a:pt x="2143" y="5858"/>
                    <a:pt x="2180" y="5855"/>
                  </a:cubicBezTo>
                  <a:cubicBezTo>
                    <a:pt x="3433" y="5775"/>
                    <a:pt x="4078" y="4668"/>
                    <a:pt x="3954" y="2744"/>
                  </a:cubicBezTo>
                  <a:cubicBezTo>
                    <a:pt x="3841" y="1009"/>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4375025" y="2878925"/>
              <a:ext cx="105700" cy="150300"/>
            </a:xfrm>
            <a:custGeom>
              <a:avLst/>
              <a:gdLst/>
              <a:ahLst/>
              <a:cxnLst/>
              <a:rect l="l" t="t" r="r" b="b"/>
              <a:pathLst>
                <a:path w="4228" h="6012" extrusionOk="0">
                  <a:moveTo>
                    <a:pt x="2037" y="748"/>
                  </a:moveTo>
                  <a:cubicBezTo>
                    <a:pt x="2912" y="748"/>
                    <a:pt x="3137" y="2097"/>
                    <a:pt x="3189" y="2910"/>
                  </a:cubicBezTo>
                  <a:cubicBezTo>
                    <a:pt x="3236" y="3636"/>
                    <a:pt x="3180" y="4211"/>
                    <a:pt x="3020" y="4616"/>
                  </a:cubicBezTo>
                  <a:cubicBezTo>
                    <a:pt x="2861" y="5022"/>
                    <a:pt x="2603" y="5240"/>
                    <a:pt x="2256" y="5262"/>
                  </a:cubicBezTo>
                  <a:cubicBezTo>
                    <a:pt x="2239" y="5263"/>
                    <a:pt x="2223" y="5263"/>
                    <a:pt x="2206" y="5263"/>
                  </a:cubicBezTo>
                  <a:cubicBezTo>
                    <a:pt x="1571" y="5263"/>
                    <a:pt x="1125" y="4443"/>
                    <a:pt x="1038" y="3103"/>
                  </a:cubicBezTo>
                  <a:cubicBezTo>
                    <a:pt x="992" y="2379"/>
                    <a:pt x="1064" y="1777"/>
                    <a:pt x="1246" y="1360"/>
                  </a:cubicBezTo>
                  <a:cubicBezTo>
                    <a:pt x="1413" y="981"/>
                    <a:pt x="1663" y="770"/>
                    <a:pt x="1973" y="751"/>
                  </a:cubicBezTo>
                  <a:cubicBezTo>
                    <a:pt x="1995" y="749"/>
                    <a:pt x="2016" y="748"/>
                    <a:pt x="2037" y="748"/>
                  </a:cubicBezTo>
                  <a:close/>
                  <a:moveTo>
                    <a:pt x="2032" y="598"/>
                  </a:moveTo>
                  <a:cubicBezTo>
                    <a:pt x="2008" y="598"/>
                    <a:pt x="1986" y="598"/>
                    <a:pt x="1963" y="600"/>
                  </a:cubicBezTo>
                  <a:cubicBezTo>
                    <a:pt x="1593" y="623"/>
                    <a:pt x="1297" y="865"/>
                    <a:pt x="1107" y="1299"/>
                  </a:cubicBezTo>
                  <a:cubicBezTo>
                    <a:pt x="914" y="1738"/>
                    <a:pt x="839" y="2365"/>
                    <a:pt x="887" y="3112"/>
                  </a:cubicBezTo>
                  <a:cubicBezTo>
                    <a:pt x="982" y="4562"/>
                    <a:pt x="1470" y="5415"/>
                    <a:pt x="2202" y="5415"/>
                  </a:cubicBezTo>
                  <a:cubicBezTo>
                    <a:pt x="2223" y="5415"/>
                    <a:pt x="2244" y="5414"/>
                    <a:pt x="2265" y="5414"/>
                  </a:cubicBezTo>
                  <a:cubicBezTo>
                    <a:pt x="2678" y="5387"/>
                    <a:pt x="2978" y="5138"/>
                    <a:pt x="3162" y="4672"/>
                  </a:cubicBezTo>
                  <a:cubicBezTo>
                    <a:pt x="3329" y="4246"/>
                    <a:pt x="3389" y="3650"/>
                    <a:pt x="3340" y="2901"/>
                  </a:cubicBezTo>
                  <a:cubicBezTo>
                    <a:pt x="3244" y="1412"/>
                    <a:pt x="2780" y="598"/>
                    <a:pt x="2032" y="598"/>
                  </a:cubicBezTo>
                  <a:close/>
                  <a:moveTo>
                    <a:pt x="2097" y="152"/>
                  </a:moveTo>
                  <a:cubicBezTo>
                    <a:pt x="3167" y="152"/>
                    <a:pt x="3841" y="1119"/>
                    <a:pt x="3951" y="2826"/>
                  </a:cubicBezTo>
                  <a:cubicBezTo>
                    <a:pt x="4074" y="4702"/>
                    <a:pt x="3468" y="5777"/>
                    <a:pt x="2250" y="5857"/>
                  </a:cubicBezTo>
                  <a:cubicBezTo>
                    <a:pt x="2213" y="5858"/>
                    <a:pt x="2176" y="5859"/>
                    <a:pt x="2141" y="5859"/>
                  </a:cubicBezTo>
                  <a:cubicBezTo>
                    <a:pt x="1094" y="5859"/>
                    <a:pt x="400" y="4855"/>
                    <a:pt x="272" y="3143"/>
                  </a:cubicBezTo>
                  <a:cubicBezTo>
                    <a:pt x="158" y="1377"/>
                    <a:pt x="811" y="232"/>
                    <a:pt x="1977" y="157"/>
                  </a:cubicBezTo>
                  <a:cubicBezTo>
                    <a:pt x="2017" y="153"/>
                    <a:pt x="2056" y="152"/>
                    <a:pt x="2097" y="152"/>
                  </a:cubicBezTo>
                  <a:close/>
                  <a:moveTo>
                    <a:pt x="2101" y="1"/>
                  </a:moveTo>
                  <a:cubicBezTo>
                    <a:pt x="2056" y="1"/>
                    <a:pt x="2012" y="2"/>
                    <a:pt x="1968" y="4"/>
                  </a:cubicBezTo>
                  <a:cubicBezTo>
                    <a:pt x="709" y="87"/>
                    <a:pt x="0" y="1294"/>
                    <a:pt x="121" y="3155"/>
                  </a:cubicBezTo>
                  <a:cubicBezTo>
                    <a:pt x="253" y="4931"/>
                    <a:pt x="1024" y="6012"/>
                    <a:pt x="2144" y="6012"/>
                  </a:cubicBezTo>
                  <a:cubicBezTo>
                    <a:pt x="2181" y="6012"/>
                    <a:pt x="2220" y="6011"/>
                    <a:pt x="2258" y="6008"/>
                  </a:cubicBezTo>
                  <a:cubicBezTo>
                    <a:pt x="3555" y="5923"/>
                    <a:pt x="4227" y="4760"/>
                    <a:pt x="4102" y="2817"/>
                  </a:cubicBezTo>
                  <a:cubicBezTo>
                    <a:pt x="3986" y="1018"/>
                    <a:pt x="3260" y="1"/>
                    <a:pt x="2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4645725" y="2863450"/>
              <a:ext cx="101950" cy="146500"/>
            </a:xfrm>
            <a:custGeom>
              <a:avLst/>
              <a:gdLst/>
              <a:ahLst/>
              <a:cxnLst/>
              <a:rect l="l" t="t" r="r" b="b"/>
              <a:pathLst>
                <a:path w="4078" h="5860" extrusionOk="0">
                  <a:moveTo>
                    <a:pt x="1960" y="597"/>
                  </a:moveTo>
                  <a:cubicBezTo>
                    <a:pt x="2710" y="597"/>
                    <a:pt x="3105" y="1476"/>
                    <a:pt x="3192" y="2830"/>
                  </a:cubicBezTo>
                  <a:cubicBezTo>
                    <a:pt x="3285" y="4272"/>
                    <a:pt x="2970" y="5210"/>
                    <a:pt x="2187" y="5261"/>
                  </a:cubicBezTo>
                  <a:cubicBezTo>
                    <a:pt x="2168" y="5262"/>
                    <a:pt x="2150" y="5263"/>
                    <a:pt x="2132" y="5263"/>
                  </a:cubicBezTo>
                  <a:cubicBezTo>
                    <a:pt x="1466" y="5263"/>
                    <a:pt x="982" y="4461"/>
                    <a:pt x="890" y="3031"/>
                  </a:cubicBezTo>
                  <a:cubicBezTo>
                    <a:pt x="790" y="1491"/>
                    <a:pt x="1225" y="642"/>
                    <a:pt x="1895" y="599"/>
                  </a:cubicBezTo>
                  <a:cubicBezTo>
                    <a:pt x="1917" y="597"/>
                    <a:pt x="1939" y="597"/>
                    <a:pt x="1960" y="597"/>
                  </a:cubicBezTo>
                  <a:close/>
                  <a:moveTo>
                    <a:pt x="2024" y="1"/>
                  </a:moveTo>
                  <a:cubicBezTo>
                    <a:pt x="1983" y="1"/>
                    <a:pt x="1941" y="2"/>
                    <a:pt x="1899" y="5"/>
                  </a:cubicBezTo>
                  <a:cubicBezTo>
                    <a:pt x="751" y="79"/>
                    <a:pt x="1" y="1176"/>
                    <a:pt x="123" y="3072"/>
                  </a:cubicBezTo>
                  <a:cubicBezTo>
                    <a:pt x="258" y="4878"/>
                    <a:pt x="1024" y="5860"/>
                    <a:pt x="2072" y="5860"/>
                  </a:cubicBezTo>
                  <a:cubicBezTo>
                    <a:pt x="2108" y="5860"/>
                    <a:pt x="2145" y="5858"/>
                    <a:pt x="2182" y="5856"/>
                  </a:cubicBezTo>
                  <a:cubicBezTo>
                    <a:pt x="3435" y="5775"/>
                    <a:pt x="4078" y="4667"/>
                    <a:pt x="3954" y="2745"/>
                  </a:cubicBezTo>
                  <a:cubicBezTo>
                    <a:pt x="3842"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43900" y="2861550"/>
              <a:ext cx="105700" cy="150300"/>
            </a:xfrm>
            <a:custGeom>
              <a:avLst/>
              <a:gdLst/>
              <a:ahLst/>
              <a:cxnLst/>
              <a:rect l="l" t="t" r="r" b="b"/>
              <a:pathLst>
                <a:path w="4228" h="6012" extrusionOk="0">
                  <a:moveTo>
                    <a:pt x="2031" y="749"/>
                  </a:moveTo>
                  <a:cubicBezTo>
                    <a:pt x="2915" y="749"/>
                    <a:pt x="3136" y="2097"/>
                    <a:pt x="3190" y="2911"/>
                  </a:cubicBezTo>
                  <a:cubicBezTo>
                    <a:pt x="3245" y="3762"/>
                    <a:pt x="3196" y="5201"/>
                    <a:pt x="2256" y="5263"/>
                  </a:cubicBezTo>
                  <a:cubicBezTo>
                    <a:pt x="2239" y="5264"/>
                    <a:pt x="2224" y="5264"/>
                    <a:pt x="2207" y="5264"/>
                  </a:cubicBezTo>
                  <a:cubicBezTo>
                    <a:pt x="1571" y="5264"/>
                    <a:pt x="1126" y="4443"/>
                    <a:pt x="1038" y="3103"/>
                  </a:cubicBezTo>
                  <a:lnTo>
                    <a:pt x="1038" y="3102"/>
                  </a:lnTo>
                  <a:cubicBezTo>
                    <a:pt x="992" y="2379"/>
                    <a:pt x="1063" y="1778"/>
                    <a:pt x="1247" y="1361"/>
                  </a:cubicBezTo>
                  <a:cubicBezTo>
                    <a:pt x="1412" y="982"/>
                    <a:pt x="1664" y="771"/>
                    <a:pt x="1972" y="752"/>
                  </a:cubicBezTo>
                  <a:cubicBezTo>
                    <a:pt x="1993" y="750"/>
                    <a:pt x="2013" y="749"/>
                    <a:pt x="2031" y="749"/>
                  </a:cubicBezTo>
                  <a:close/>
                  <a:moveTo>
                    <a:pt x="2032" y="597"/>
                  </a:moveTo>
                  <a:cubicBezTo>
                    <a:pt x="2009" y="597"/>
                    <a:pt x="1987" y="598"/>
                    <a:pt x="1963" y="599"/>
                  </a:cubicBezTo>
                  <a:cubicBezTo>
                    <a:pt x="1593" y="623"/>
                    <a:pt x="1298" y="865"/>
                    <a:pt x="1108" y="1299"/>
                  </a:cubicBezTo>
                  <a:cubicBezTo>
                    <a:pt x="915" y="1737"/>
                    <a:pt x="839" y="2364"/>
                    <a:pt x="887" y="3111"/>
                  </a:cubicBezTo>
                  <a:cubicBezTo>
                    <a:pt x="981" y="4562"/>
                    <a:pt x="1471" y="5415"/>
                    <a:pt x="2203" y="5415"/>
                  </a:cubicBezTo>
                  <a:cubicBezTo>
                    <a:pt x="2224" y="5415"/>
                    <a:pt x="2244" y="5415"/>
                    <a:pt x="2264" y="5414"/>
                  </a:cubicBezTo>
                  <a:cubicBezTo>
                    <a:pt x="3060" y="5362"/>
                    <a:pt x="3441" y="4470"/>
                    <a:pt x="3341" y="2900"/>
                  </a:cubicBezTo>
                  <a:cubicBezTo>
                    <a:pt x="3243" y="1410"/>
                    <a:pt x="2780" y="597"/>
                    <a:pt x="2032" y="597"/>
                  </a:cubicBezTo>
                  <a:close/>
                  <a:moveTo>
                    <a:pt x="2097" y="153"/>
                  </a:moveTo>
                  <a:cubicBezTo>
                    <a:pt x="3168" y="153"/>
                    <a:pt x="3841" y="1117"/>
                    <a:pt x="3952" y="2826"/>
                  </a:cubicBezTo>
                  <a:cubicBezTo>
                    <a:pt x="4073" y="4701"/>
                    <a:pt x="3469" y="5777"/>
                    <a:pt x="2250" y="5856"/>
                  </a:cubicBezTo>
                  <a:cubicBezTo>
                    <a:pt x="2213" y="5859"/>
                    <a:pt x="2177" y="5860"/>
                    <a:pt x="2142" y="5860"/>
                  </a:cubicBezTo>
                  <a:cubicBezTo>
                    <a:pt x="1094" y="5860"/>
                    <a:pt x="399" y="4855"/>
                    <a:pt x="273" y="3144"/>
                  </a:cubicBezTo>
                  <a:cubicBezTo>
                    <a:pt x="158" y="1377"/>
                    <a:pt x="811" y="232"/>
                    <a:pt x="1977" y="156"/>
                  </a:cubicBezTo>
                  <a:cubicBezTo>
                    <a:pt x="2018" y="153"/>
                    <a:pt x="2057" y="153"/>
                    <a:pt x="2097" y="153"/>
                  </a:cubicBezTo>
                  <a:close/>
                  <a:moveTo>
                    <a:pt x="2100" y="0"/>
                  </a:moveTo>
                  <a:cubicBezTo>
                    <a:pt x="2057" y="0"/>
                    <a:pt x="2011" y="1"/>
                    <a:pt x="1967" y="4"/>
                  </a:cubicBezTo>
                  <a:cubicBezTo>
                    <a:pt x="708" y="86"/>
                    <a:pt x="1" y="1293"/>
                    <a:pt x="120" y="3153"/>
                  </a:cubicBezTo>
                  <a:cubicBezTo>
                    <a:pt x="253" y="4931"/>
                    <a:pt x="1024" y="6011"/>
                    <a:pt x="2144" y="6011"/>
                  </a:cubicBezTo>
                  <a:cubicBezTo>
                    <a:pt x="2182" y="6011"/>
                    <a:pt x="2221" y="6010"/>
                    <a:pt x="2259" y="6008"/>
                  </a:cubicBezTo>
                  <a:cubicBezTo>
                    <a:pt x="3556" y="5924"/>
                    <a:pt x="4228" y="4760"/>
                    <a:pt x="4103" y="2817"/>
                  </a:cubicBezTo>
                  <a:cubicBezTo>
                    <a:pt x="3987" y="1017"/>
                    <a:pt x="3259" y="0"/>
                    <a:pt x="2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778975" y="2854825"/>
              <a:ext cx="102000" cy="146500"/>
            </a:xfrm>
            <a:custGeom>
              <a:avLst/>
              <a:gdLst/>
              <a:ahLst/>
              <a:cxnLst/>
              <a:rect l="l" t="t" r="r" b="b"/>
              <a:pathLst>
                <a:path w="4080" h="5860" extrusionOk="0">
                  <a:moveTo>
                    <a:pt x="1959" y="598"/>
                  </a:moveTo>
                  <a:cubicBezTo>
                    <a:pt x="2709" y="598"/>
                    <a:pt x="3104" y="1476"/>
                    <a:pt x="3191" y="2829"/>
                  </a:cubicBezTo>
                  <a:cubicBezTo>
                    <a:pt x="3285" y="4274"/>
                    <a:pt x="2970" y="5211"/>
                    <a:pt x="2187" y="5262"/>
                  </a:cubicBezTo>
                  <a:cubicBezTo>
                    <a:pt x="2169" y="5263"/>
                    <a:pt x="2150" y="5264"/>
                    <a:pt x="2132" y="5264"/>
                  </a:cubicBezTo>
                  <a:cubicBezTo>
                    <a:pt x="1465" y="5264"/>
                    <a:pt x="983" y="4462"/>
                    <a:pt x="890" y="3031"/>
                  </a:cubicBezTo>
                  <a:cubicBezTo>
                    <a:pt x="790" y="1492"/>
                    <a:pt x="1225" y="643"/>
                    <a:pt x="1894" y="600"/>
                  </a:cubicBezTo>
                  <a:cubicBezTo>
                    <a:pt x="1916" y="598"/>
                    <a:pt x="1938" y="598"/>
                    <a:pt x="1959" y="598"/>
                  </a:cubicBezTo>
                  <a:close/>
                  <a:moveTo>
                    <a:pt x="2024" y="1"/>
                  </a:moveTo>
                  <a:cubicBezTo>
                    <a:pt x="1983" y="1"/>
                    <a:pt x="1941" y="2"/>
                    <a:pt x="1899" y="5"/>
                  </a:cubicBezTo>
                  <a:cubicBezTo>
                    <a:pt x="751" y="79"/>
                    <a:pt x="1" y="1176"/>
                    <a:pt x="123" y="3073"/>
                  </a:cubicBezTo>
                  <a:cubicBezTo>
                    <a:pt x="258" y="4877"/>
                    <a:pt x="1022" y="5860"/>
                    <a:pt x="2069" y="5860"/>
                  </a:cubicBezTo>
                  <a:cubicBezTo>
                    <a:pt x="2106" y="5860"/>
                    <a:pt x="2143" y="5858"/>
                    <a:pt x="2181" y="5856"/>
                  </a:cubicBezTo>
                  <a:cubicBezTo>
                    <a:pt x="3433" y="5775"/>
                    <a:pt x="4079" y="4668"/>
                    <a:pt x="3954" y="2746"/>
                  </a:cubicBezTo>
                  <a:cubicBezTo>
                    <a:pt x="3843" y="1010"/>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778650" y="2852950"/>
              <a:ext cx="104250" cy="150275"/>
            </a:xfrm>
            <a:custGeom>
              <a:avLst/>
              <a:gdLst/>
              <a:ahLst/>
              <a:cxnLst/>
              <a:rect l="l" t="t" r="r" b="b"/>
              <a:pathLst>
                <a:path w="4170" h="6011" extrusionOk="0">
                  <a:moveTo>
                    <a:pt x="1972" y="748"/>
                  </a:moveTo>
                  <a:cubicBezTo>
                    <a:pt x="2855" y="748"/>
                    <a:pt x="3078" y="2096"/>
                    <a:pt x="3130" y="2910"/>
                  </a:cubicBezTo>
                  <a:cubicBezTo>
                    <a:pt x="3185" y="3761"/>
                    <a:pt x="3137" y="5200"/>
                    <a:pt x="2196" y="5262"/>
                  </a:cubicBezTo>
                  <a:cubicBezTo>
                    <a:pt x="2179" y="5263"/>
                    <a:pt x="2164" y="5263"/>
                    <a:pt x="2147" y="5263"/>
                  </a:cubicBezTo>
                  <a:cubicBezTo>
                    <a:pt x="1511" y="5263"/>
                    <a:pt x="1066" y="4442"/>
                    <a:pt x="979" y="3101"/>
                  </a:cubicBezTo>
                  <a:cubicBezTo>
                    <a:pt x="932" y="2378"/>
                    <a:pt x="1003" y="1775"/>
                    <a:pt x="1187" y="1360"/>
                  </a:cubicBezTo>
                  <a:cubicBezTo>
                    <a:pt x="1352" y="981"/>
                    <a:pt x="1604" y="770"/>
                    <a:pt x="1914" y="750"/>
                  </a:cubicBezTo>
                  <a:cubicBezTo>
                    <a:pt x="1933" y="749"/>
                    <a:pt x="1953" y="748"/>
                    <a:pt x="1972" y="748"/>
                  </a:cubicBezTo>
                  <a:close/>
                  <a:moveTo>
                    <a:pt x="1972" y="597"/>
                  </a:moveTo>
                  <a:cubicBezTo>
                    <a:pt x="1949" y="597"/>
                    <a:pt x="1927" y="597"/>
                    <a:pt x="1903" y="598"/>
                  </a:cubicBezTo>
                  <a:cubicBezTo>
                    <a:pt x="1535" y="623"/>
                    <a:pt x="1238" y="865"/>
                    <a:pt x="1048" y="1299"/>
                  </a:cubicBezTo>
                  <a:cubicBezTo>
                    <a:pt x="856" y="1736"/>
                    <a:pt x="779" y="2364"/>
                    <a:pt x="828" y="3111"/>
                  </a:cubicBezTo>
                  <a:cubicBezTo>
                    <a:pt x="921" y="4561"/>
                    <a:pt x="1411" y="5415"/>
                    <a:pt x="2143" y="5415"/>
                  </a:cubicBezTo>
                  <a:cubicBezTo>
                    <a:pt x="2164" y="5415"/>
                    <a:pt x="2183" y="5414"/>
                    <a:pt x="2205" y="5413"/>
                  </a:cubicBezTo>
                  <a:cubicBezTo>
                    <a:pt x="3000" y="5360"/>
                    <a:pt x="3381" y="4468"/>
                    <a:pt x="3281" y="2900"/>
                  </a:cubicBezTo>
                  <a:cubicBezTo>
                    <a:pt x="3183" y="1411"/>
                    <a:pt x="2720" y="597"/>
                    <a:pt x="1972" y="597"/>
                  </a:cubicBezTo>
                  <a:close/>
                  <a:moveTo>
                    <a:pt x="2037" y="151"/>
                  </a:moveTo>
                  <a:cubicBezTo>
                    <a:pt x="3108" y="152"/>
                    <a:pt x="3781" y="1118"/>
                    <a:pt x="3893" y="2825"/>
                  </a:cubicBezTo>
                  <a:cubicBezTo>
                    <a:pt x="4013" y="4700"/>
                    <a:pt x="3410" y="5777"/>
                    <a:pt x="2190" y="5855"/>
                  </a:cubicBezTo>
                  <a:cubicBezTo>
                    <a:pt x="2153" y="5858"/>
                    <a:pt x="2117" y="5859"/>
                    <a:pt x="2082" y="5859"/>
                  </a:cubicBezTo>
                  <a:cubicBezTo>
                    <a:pt x="1035" y="5859"/>
                    <a:pt x="339" y="4854"/>
                    <a:pt x="213" y="3143"/>
                  </a:cubicBezTo>
                  <a:cubicBezTo>
                    <a:pt x="154" y="2248"/>
                    <a:pt x="294" y="1497"/>
                    <a:pt x="613" y="969"/>
                  </a:cubicBezTo>
                  <a:cubicBezTo>
                    <a:pt x="915" y="473"/>
                    <a:pt x="1365" y="192"/>
                    <a:pt x="1918" y="155"/>
                  </a:cubicBezTo>
                  <a:cubicBezTo>
                    <a:pt x="1958" y="153"/>
                    <a:pt x="1997" y="151"/>
                    <a:pt x="2037" y="151"/>
                  </a:cubicBezTo>
                  <a:close/>
                  <a:moveTo>
                    <a:pt x="2033" y="0"/>
                  </a:moveTo>
                  <a:cubicBezTo>
                    <a:pt x="1991" y="0"/>
                    <a:pt x="1950" y="2"/>
                    <a:pt x="1907" y="4"/>
                  </a:cubicBezTo>
                  <a:cubicBezTo>
                    <a:pt x="1303" y="43"/>
                    <a:pt x="811" y="349"/>
                    <a:pt x="483" y="891"/>
                  </a:cubicBezTo>
                  <a:cubicBezTo>
                    <a:pt x="148" y="1445"/>
                    <a:pt x="1" y="2227"/>
                    <a:pt x="61" y="3152"/>
                  </a:cubicBezTo>
                  <a:cubicBezTo>
                    <a:pt x="193" y="4929"/>
                    <a:pt x="964" y="6010"/>
                    <a:pt x="2084" y="6010"/>
                  </a:cubicBezTo>
                  <a:cubicBezTo>
                    <a:pt x="2122" y="6010"/>
                    <a:pt x="2161" y="6009"/>
                    <a:pt x="2199" y="6006"/>
                  </a:cubicBezTo>
                  <a:cubicBezTo>
                    <a:pt x="3497" y="5923"/>
                    <a:pt x="4169" y="4760"/>
                    <a:pt x="4043" y="2816"/>
                  </a:cubicBezTo>
                  <a:cubicBezTo>
                    <a:pt x="3927" y="1012"/>
                    <a:pt x="3203" y="0"/>
                    <a:pt x="20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912225" y="2846225"/>
              <a:ext cx="101975" cy="146500"/>
            </a:xfrm>
            <a:custGeom>
              <a:avLst/>
              <a:gdLst/>
              <a:ahLst/>
              <a:cxnLst/>
              <a:rect l="l" t="t" r="r" b="b"/>
              <a:pathLst>
                <a:path w="4079" h="5860" extrusionOk="0">
                  <a:moveTo>
                    <a:pt x="1958" y="597"/>
                  </a:moveTo>
                  <a:cubicBezTo>
                    <a:pt x="2708" y="597"/>
                    <a:pt x="3103" y="1477"/>
                    <a:pt x="3191" y="2830"/>
                  </a:cubicBezTo>
                  <a:cubicBezTo>
                    <a:pt x="3284" y="4274"/>
                    <a:pt x="2969" y="5211"/>
                    <a:pt x="2186" y="5261"/>
                  </a:cubicBezTo>
                  <a:cubicBezTo>
                    <a:pt x="2167" y="5262"/>
                    <a:pt x="2149" y="5263"/>
                    <a:pt x="2131" y="5263"/>
                  </a:cubicBezTo>
                  <a:cubicBezTo>
                    <a:pt x="1464" y="5263"/>
                    <a:pt x="982" y="4461"/>
                    <a:pt x="889" y="3031"/>
                  </a:cubicBezTo>
                  <a:cubicBezTo>
                    <a:pt x="790" y="1491"/>
                    <a:pt x="1224" y="643"/>
                    <a:pt x="1894" y="599"/>
                  </a:cubicBezTo>
                  <a:cubicBezTo>
                    <a:pt x="1916" y="597"/>
                    <a:pt x="1937" y="597"/>
                    <a:pt x="1958" y="597"/>
                  </a:cubicBezTo>
                  <a:close/>
                  <a:moveTo>
                    <a:pt x="2025" y="1"/>
                  </a:moveTo>
                  <a:cubicBezTo>
                    <a:pt x="1983" y="1"/>
                    <a:pt x="1941" y="2"/>
                    <a:pt x="1898" y="5"/>
                  </a:cubicBezTo>
                  <a:cubicBezTo>
                    <a:pt x="751" y="79"/>
                    <a:pt x="1" y="1176"/>
                    <a:pt x="123" y="3072"/>
                  </a:cubicBezTo>
                  <a:cubicBezTo>
                    <a:pt x="257" y="4877"/>
                    <a:pt x="1022" y="5860"/>
                    <a:pt x="2070" y="5860"/>
                  </a:cubicBezTo>
                  <a:cubicBezTo>
                    <a:pt x="2106" y="5860"/>
                    <a:pt x="2143" y="5859"/>
                    <a:pt x="2181" y="5856"/>
                  </a:cubicBezTo>
                  <a:cubicBezTo>
                    <a:pt x="3434" y="5775"/>
                    <a:pt x="4078" y="4668"/>
                    <a:pt x="3955" y="2745"/>
                  </a:cubicBezTo>
                  <a:cubicBezTo>
                    <a:pt x="3842" y="1010"/>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4911900" y="2844325"/>
              <a:ext cx="104250" cy="150300"/>
            </a:xfrm>
            <a:custGeom>
              <a:avLst/>
              <a:gdLst/>
              <a:ahLst/>
              <a:cxnLst/>
              <a:rect l="l" t="t" r="r" b="b"/>
              <a:pathLst>
                <a:path w="4170" h="6012" extrusionOk="0">
                  <a:moveTo>
                    <a:pt x="1968" y="749"/>
                  </a:moveTo>
                  <a:cubicBezTo>
                    <a:pt x="2853" y="749"/>
                    <a:pt x="3077" y="2095"/>
                    <a:pt x="3129" y="2911"/>
                  </a:cubicBezTo>
                  <a:cubicBezTo>
                    <a:pt x="3176" y="3636"/>
                    <a:pt x="3120" y="4210"/>
                    <a:pt x="2961" y="4617"/>
                  </a:cubicBezTo>
                  <a:cubicBezTo>
                    <a:pt x="2801" y="5022"/>
                    <a:pt x="2544" y="5239"/>
                    <a:pt x="2195" y="5261"/>
                  </a:cubicBezTo>
                  <a:cubicBezTo>
                    <a:pt x="2180" y="5264"/>
                    <a:pt x="2163" y="5264"/>
                    <a:pt x="2147" y="5264"/>
                  </a:cubicBezTo>
                  <a:cubicBezTo>
                    <a:pt x="1510" y="5264"/>
                    <a:pt x="1065" y="4444"/>
                    <a:pt x="978" y="3102"/>
                  </a:cubicBezTo>
                  <a:lnTo>
                    <a:pt x="979" y="3102"/>
                  </a:lnTo>
                  <a:cubicBezTo>
                    <a:pt x="888" y="1694"/>
                    <a:pt x="1246" y="793"/>
                    <a:pt x="1913" y="750"/>
                  </a:cubicBezTo>
                  <a:cubicBezTo>
                    <a:pt x="1931" y="749"/>
                    <a:pt x="1950" y="749"/>
                    <a:pt x="1968" y="749"/>
                  </a:cubicBezTo>
                  <a:close/>
                  <a:moveTo>
                    <a:pt x="1962" y="598"/>
                  </a:moveTo>
                  <a:cubicBezTo>
                    <a:pt x="1942" y="598"/>
                    <a:pt x="1922" y="598"/>
                    <a:pt x="1902" y="599"/>
                  </a:cubicBezTo>
                  <a:cubicBezTo>
                    <a:pt x="1142" y="649"/>
                    <a:pt x="730" y="1611"/>
                    <a:pt x="827" y="3111"/>
                  </a:cubicBezTo>
                  <a:cubicBezTo>
                    <a:pt x="922" y="4562"/>
                    <a:pt x="1410" y="5415"/>
                    <a:pt x="2142" y="5415"/>
                  </a:cubicBezTo>
                  <a:lnTo>
                    <a:pt x="2143" y="5415"/>
                  </a:lnTo>
                  <a:cubicBezTo>
                    <a:pt x="2163" y="5415"/>
                    <a:pt x="2183" y="5414"/>
                    <a:pt x="2204" y="5412"/>
                  </a:cubicBezTo>
                  <a:cubicBezTo>
                    <a:pt x="2617" y="5386"/>
                    <a:pt x="2918" y="5136"/>
                    <a:pt x="3100" y="4671"/>
                  </a:cubicBezTo>
                  <a:cubicBezTo>
                    <a:pt x="3267" y="4246"/>
                    <a:pt x="3328" y="3649"/>
                    <a:pt x="3280" y="2900"/>
                  </a:cubicBezTo>
                  <a:cubicBezTo>
                    <a:pt x="3182" y="1405"/>
                    <a:pt x="2719" y="598"/>
                    <a:pt x="1962" y="598"/>
                  </a:cubicBezTo>
                  <a:close/>
                  <a:moveTo>
                    <a:pt x="2039" y="153"/>
                  </a:moveTo>
                  <a:cubicBezTo>
                    <a:pt x="2547" y="153"/>
                    <a:pt x="2965" y="367"/>
                    <a:pt x="3283" y="791"/>
                  </a:cubicBezTo>
                  <a:cubicBezTo>
                    <a:pt x="3625" y="1252"/>
                    <a:pt x="3835" y="1955"/>
                    <a:pt x="3891" y="2826"/>
                  </a:cubicBezTo>
                  <a:cubicBezTo>
                    <a:pt x="4013" y="4701"/>
                    <a:pt x="3408" y="5777"/>
                    <a:pt x="2190" y="5857"/>
                  </a:cubicBezTo>
                  <a:cubicBezTo>
                    <a:pt x="2154" y="5859"/>
                    <a:pt x="2116" y="5859"/>
                    <a:pt x="2081" y="5859"/>
                  </a:cubicBezTo>
                  <a:cubicBezTo>
                    <a:pt x="1034" y="5859"/>
                    <a:pt x="338" y="4855"/>
                    <a:pt x="212" y="3144"/>
                  </a:cubicBezTo>
                  <a:cubicBezTo>
                    <a:pt x="153" y="2249"/>
                    <a:pt x="293" y="1498"/>
                    <a:pt x="612" y="970"/>
                  </a:cubicBezTo>
                  <a:cubicBezTo>
                    <a:pt x="912" y="474"/>
                    <a:pt x="1364" y="192"/>
                    <a:pt x="1917" y="157"/>
                  </a:cubicBezTo>
                  <a:cubicBezTo>
                    <a:pt x="1957" y="154"/>
                    <a:pt x="1999" y="153"/>
                    <a:pt x="2039" y="153"/>
                  </a:cubicBezTo>
                  <a:close/>
                  <a:moveTo>
                    <a:pt x="2021" y="1"/>
                  </a:moveTo>
                  <a:cubicBezTo>
                    <a:pt x="1983" y="1"/>
                    <a:pt x="1945" y="2"/>
                    <a:pt x="1907" y="4"/>
                  </a:cubicBezTo>
                  <a:cubicBezTo>
                    <a:pt x="1303" y="43"/>
                    <a:pt x="812" y="351"/>
                    <a:pt x="483" y="891"/>
                  </a:cubicBezTo>
                  <a:cubicBezTo>
                    <a:pt x="147" y="1444"/>
                    <a:pt x="1" y="2227"/>
                    <a:pt x="59" y="3154"/>
                  </a:cubicBezTo>
                  <a:cubicBezTo>
                    <a:pt x="192" y="4931"/>
                    <a:pt x="963" y="6012"/>
                    <a:pt x="2083" y="6012"/>
                  </a:cubicBezTo>
                  <a:cubicBezTo>
                    <a:pt x="2121" y="6012"/>
                    <a:pt x="2160" y="6010"/>
                    <a:pt x="2200" y="6008"/>
                  </a:cubicBezTo>
                  <a:cubicBezTo>
                    <a:pt x="3497" y="5924"/>
                    <a:pt x="4169" y="4761"/>
                    <a:pt x="4044" y="2817"/>
                  </a:cubicBezTo>
                  <a:cubicBezTo>
                    <a:pt x="3985" y="1902"/>
                    <a:pt x="3770" y="1191"/>
                    <a:pt x="3404" y="701"/>
                  </a:cubicBezTo>
                  <a:cubicBezTo>
                    <a:pt x="3057" y="237"/>
                    <a:pt x="2578" y="1"/>
                    <a:pt x="2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5045450" y="2837600"/>
              <a:ext cx="102000" cy="146500"/>
            </a:xfrm>
            <a:custGeom>
              <a:avLst/>
              <a:gdLst/>
              <a:ahLst/>
              <a:cxnLst/>
              <a:rect l="l" t="t" r="r" b="b"/>
              <a:pathLst>
                <a:path w="4080" h="5860" extrusionOk="0">
                  <a:moveTo>
                    <a:pt x="1961" y="598"/>
                  </a:moveTo>
                  <a:cubicBezTo>
                    <a:pt x="2710" y="598"/>
                    <a:pt x="3104" y="1476"/>
                    <a:pt x="3193" y="2830"/>
                  </a:cubicBezTo>
                  <a:cubicBezTo>
                    <a:pt x="3285" y="4274"/>
                    <a:pt x="2970" y="5210"/>
                    <a:pt x="2187" y="5261"/>
                  </a:cubicBezTo>
                  <a:cubicBezTo>
                    <a:pt x="2169" y="5262"/>
                    <a:pt x="2150" y="5263"/>
                    <a:pt x="2132" y="5263"/>
                  </a:cubicBezTo>
                  <a:cubicBezTo>
                    <a:pt x="1465" y="5263"/>
                    <a:pt x="983" y="4462"/>
                    <a:pt x="890" y="3031"/>
                  </a:cubicBezTo>
                  <a:cubicBezTo>
                    <a:pt x="791" y="1492"/>
                    <a:pt x="1225" y="643"/>
                    <a:pt x="1896" y="600"/>
                  </a:cubicBezTo>
                  <a:cubicBezTo>
                    <a:pt x="1918" y="599"/>
                    <a:pt x="1939" y="598"/>
                    <a:pt x="1961" y="598"/>
                  </a:cubicBezTo>
                  <a:close/>
                  <a:moveTo>
                    <a:pt x="2024" y="1"/>
                  </a:moveTo>
                  <a:cubicBezTo>
                    <a:pt x="1983" y="1"/>
                    <a:pt x="1942" y="2"/>
                    <a:pt x="1900" y="5"/>
                  </a:cubicBezTo>
                  <a:cubicBezTo>
                    <a:pt x="752" y="79"/>
                    <a:pt x="1" y="1176"/>
                    <a:pt x="123" y="3073"/>
                  </a:cubicBezTo>
                  <a:cubicBezTo>
                    <a:pt x="258" y="4877"/>
                    <a:pt x="1023" y="5860"/>
                    <a:pt x="2071" y="5860"/>
                  </a:cubicBezTo>
                  <a:cubicBezTo>
                    <a:pt x="2108" y="5860"/>
                    <a:pt x="2145" y="5858"/>
                    <a:pt x="2182" y="5856"/>
                  </a:cubicBezTo>
                  <a:cubicBezTo>
                    <a:pt x="3435" y="5775"/>
                    <a:pt x="4080" y="4668"/>
                    <a:pt x="3956" y="2746"/>
                  </a:cubicBezTo>
                  <a:cubicBezTo>
                    <a:pt x="3843"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5043625" y="2835725"/>
              <a:ext cx="105725" cy="150275"/>
            </a:xfrm>
            <a:custGeom>
              <a:avLst/>
              <a:gdLst/>
              <a:ahLst/>
              <a:cxnLst/>
              <a:rect l="l" t="t" r="r" b="b"/>
              <a:pathLst>
                <a:path w="4229" h="6011" extrusionOk="0">
                  <a:moveTo>
                    <a:pt x="2031" y="748"/>
                  </a:moveTo>
                  <a:cubicBezTo>
                    <a:pt x="2915" y="748"/>
                    <a:pt x="3137" y="2096"/>
                    <a:pt x="3189" y="2910"/>
                  </a:cubicBezTo>
                  <a:cubicBezTo>
                    <a:pt x="3245" y="3761"/>
                    <a:pt x="3195" y="5200"/>
                    <a:pt x="2255" y="5262"/>
                  </a:cubicBezTo>
                  <a:cubicBezTo>
                    <a:pt x="2239" y="5263"/>
                    <a:pt x="2223" y="5263"/>
                    <a:pt x="2207" y="5263"/>
                  </a:cubicBezTo>
                  <a:cubicBezTo>
                    <a:pt x="1570" y="5263"/>
                    <a:pt x="1125" y="4442"/>
                    <a:pt x="1039" y="3101"/>
                  </a:cubicBezTo>
                  <a:cubicBezTo>
                    <a:pt x="992" y="2378"/>
                    <a:pt x="1064" y="1775"/>
                    <a:pt x="1246" y="1360"/>
                  </a:cubicBezTo>
                  <a:cubicBezTo>
                    <a:pt x="1413" y="981"/>
                    <a:pt x="1664" y="770"/>
                    <a:pt x="1973" y="751"/>
                  </a:cubicBezTo>
                  <a:cubicBezTo>
                    <a:pt x="1993" y="749"/>
                    <a:pt x="2013" y="748"/>
                    <a:pt x="2031" y="748"/>
                  </a:cubicBezTo>
                  <a:close/>
                  <a:moveTo>
                    <a:pt x="2032" y="596"/>
                  </a:moveTo>
                  <a:cubicBezTo>
                    <a:pt x="2009" y="596"/>
                    <a:pt x="1986" y="597"/>
                    <a:pt x="1963" y="598"/>
                  </a:cubicBezTo>
                  <a:cubicBezTo>
                    <a:pt x="1594" y="623"/>
                    <a:pt x="1298" y="865"/>
                    <a:pt x="1107" y="1299"/>
                  </a:cubicBezTo>
                  <a:cubicBezTo>
                    <a:pt x="915" y="1736"/>
                    <a:pt x="838" y="2364"/>
                    <a:pt x="886" y="3112"/>
                  </a:cubicBezTo>
                  <a:cubicBezTo>
                    <a:pt x="981" y="4561"/>
                    <a:pt x="1470" y="5414"/>
                    <a:pt x="2203" y="5414"/>
                  </a:cubicBezTo>
                  <a:cubicBezTo>
                    <a:pt x="2224" y="5414"/>
                    <a:pt x="2246" y="5414"/>
                    <a:pt x="2264" y="5413"/>
                  </a:cubicBezTo>
                  <a:cubicBezTo>
                    <a:pt x="3059" y="5361"/>
                    <a:pt x="3441" y="4469"/>
                    <a:pt x="3341" y="2901"/>
                  </a:cubicBezTo>
                  <a:cubicBezTo>
                    <a:pt x="3244" y="1409"/>
                    <a:pt x="2780" y="596"/>
                    <a:pt x="2032" y="596"/>
                  </a:cubicBezTo>
                  <a:close/>
                  <a:moveTo>
                    <a:pt x="2098" y="151"/>
                  </a:moveTo>
                  <a:cubicBezTo>
                    <a:pt x="3168" y="151"/>
                    <a:pt x="3841" y="1118"/>
                    <a:pt x="3952" y="2825"/>
                  </a:cubicBezTo>
                  <a:cubicBezTo>
                    <a:pt x="4073" y="4702"/>
                    <a:pt x="3469" y="5777"/>
                    <a:pt x="2250" y="5855"/>
                  </a:cubicBezTo>
                  <a:cubicBezTo>
                    <a:pt x="2211" y="5858"/>
                    <a:pt x="2172" y="5860"/>
                    <a:pt x="2134" y="5860"/>
                  </a:cubicBezTo>
                  <a:cubicBezTo>
                    <a:pt x="1086" y="5860"/>
                    <a:pt x="399" y="4850"/>
                    <a:pt x="272" y="3143"/>
                  </a:cubicBezTo>
                  <a:cubicBezTo>
                    <a:pt x="157" y="1377"/>
                    <a:pt x="811" y="231"/>
                    <a:pt x="1976" y="155"/>
                  </a:cubicBezTo>
                  <a:cubicBezTo>
                    <a:pt x="2017" y="153"/>
                    <a:pt x="2057" y="151"/>
                    <a:pt x="2096" y="151"/>
                  </a:cubicBezTo>
                  <a:close/>
                  <a:moveTo>
                    <a:pt x="2101" y="0"/>
                  </a:moveTo>
                  <a:cubicBezTo>
                    <a:pt x="2057" y="0"/>
                    <a:pt x="2013" y="2"/>
                    <a:pt x="1969" y="4"/>
                  </a:cubicBezTo>
                  <a:cubicBezTo>
                    <a:pt x="709" y="86"/>
                    <a:pt x="1" y="1292"/>
                    <a:pt x="121" y="3153"/>
                  </a:cubicBezTo>
                  <a:cubicBezTo>
                    <a:pt x="254" y="4930"/>
                    <a:pt x="1024" y="6010"/>
                    <a:pt x="2146" y="6010"/>
                  </a:cubicBezTo>
                  <a:cubicBezTo>
                    <a:pt x="2183" y="6010"/>
                    <a:pt x="2221" y="6009"/>
                    <a:pt x="2259" y="6008"/>
                  </a:cubicBezTo>
                  <a:cubicBezTo>
                    <a:pt x="3556" y="5923"/>
                    <a:pt x="4228" y="4760"/>
                    <a:pt x="4103" y="2816"/>
                  </a:cubicBezTo>
                  <a:cubicBezTo>
                    <a:pt x="3987" y="1018"/>
                    <a:pt x="3260" y="0"/>
                    <a:pt x="2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768175" y="3187725"/>
              <a:ext cx="345975" cy="345975"/>
            </a:xfrm>
            <a:custGeom>
              <a:avLst/>
              <a:gdLst/>
              <a:ahLst/>
              <a:cxnLst/>
              <a:rect l="l" t="t" r="r" b="b"/>
              <a:pathLst>
                <a:path w="13839" h="13839" extrusionOk="0">
                  <a:moveTo>
                    <a:pt x="6919" y="1"/>
                  </a:moveTo>
                  <a:cubicBezTo>
                    <a:pt x="5083" y="1"/>
                    <a:pt x="3324" y="730"/>
                    <a:pt x="2027" y="2027"/>
                  </a:cubicBezTo>
                  <a:cubicBezTo>
                    <a:pt x="728" y="3325"/>
                    <a:pt x="0" y="5085"/>
                    <a:pt x="0" y="6920"/>
                  </a:cubicBezTo>
                  <a:cubicBezTo>
                    <a:pt x="0" y="8754"/>
                    <a:pt x="728" y="10514"/>
                    <a:pt x="2027" y="11812"/>
                  </a:cubicBezTo>
                  <a:cubicBezTo>
                    <a:pt x="3324" y="13109"/>
                    <a:pt x="5083" y="13839"/>
                    <a:pt x="6919" y="13839"/>
                  </a:cubicBezTo>
                  <a:cubicBezTo>
                    <a:pt x="8754" y="13839"/>
                    <a:pt x="10514" y="13109"/>
                    <a:pt x="11811" y="11812"/>
                  </a:cubicBezTo>
                  <a:cubicBezTo>
                    <a:pt x="13109" y="10514"/>
                    <a:pt x="13838" y="8754"/>
                    <a:pt x="13838" y="6920"/>
                  </a:cubicBezTo>
                  <a:cubicBezTo>
                    <a:pt x="13838" y="5085"/>
                    <a:pt x="13109" y="3325"/>
                    <a:pt x="11811" y="2027"/>
                  </a:cubicBezTo>
                  <a:cubicBezTo>
                    <a:pt x="10514" y="730"/>
                    <a:pt x="8754" y="1"/>
                    <a:pt x="6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757850" y="3180150"/>
              <a:ext cx="366575" cy="361125"/>
            </a:xfrm>
            <a:custGeom>
              <a:avLst/>
              <a:gdLst/>
              <a:ahLst/>
              <a:cxnLst/>
              <a:rect l="l" t="t" r="r" b="b"/>
              <a:pathLst>
                <a:path w="14663" h="14445" extrusionOk="0">
                  <a:moveTo>
                    <a:pt x="7341" y="606"/>
                  </a:moveTo>
                  <a:cubicBezTo>
                    <a:pt x="8948" y="606"/>
                    <a:pt x="10481" y="1183"/>
                    <a:pt x="11699" y="2252"/>
                  </a:cubicBezTo>
                  <a:cubicBezTo>
                    <a:pt x="13026" y="3419"/>
                    <a:pt x="13820" y="5032"/>
                    <a:pt x="13934" y="6797"/>
                  </a:cubicBezTo>
                  <a:cubicBezTo>
                    <a:pt x="14048" y="8560"/>
                    <a:pt x="13467" y="10262"/>
                    <a:pt x="12302" y="11589"/>
                  </a:cubicBezTo>
                  <a:cubicBezTo>
                    <a:pt x="11136" y="12917"/>
                    <a:pt x="9521" y="13709"/>
                    <a:pt x="7758" y="13825"/>
                  </a:cubicBezTo>
                  <a:cubicBezTo>
                    <a:pt x="7612" y="13835"/>
                    <a:pt x="7466" y="13839"/>
                    <a:pt x="7321" y="13839"/>
                  </a:cubicBezTo>
                  <a:cubicBezTo>
                    <a:pt x="5715" y="13839"/>
                    <a:pt x="4181" y="13262"/>
                    <a:pt x="2965" y="12193"/>
                  </a:cubicBezTo>
                  <a:cubicBezTo>
                    <a:pt x="1637" y="11027"/>
                    <a:pt x="844" y="9413"/>
                    <a:pt x="730" y="7650"/>
                  </a:cubicBezTo>
                  <a:cubicBezTo>
                    <a:pt x="615" y="5885"/>
                    <a:pt x="1196" y="4183"/>
                    <a:pt x="2362" y="2856"/>
                  </a:cubicBezTo>
                  <a:cubicBezTo>
                    <a:pt x="3527" y="1528"/>
                    <a:pt x="5142" y="735"/>
                    <a:pt x="6905" y="620"/>
                  </a:cubicBezTo>
                  <a:cubicBezTo>
                    <a:pt x="7051" y="611"/>
                    <a:pt x="7197" y="606"/>
                    <a:pt x="7341" y="606"/>
                  </a:cubicBezTo>
                  <a:close/>
                  <a:moveTo>
                    <a:pt x="7344" y="0"/>
                  </a:moveTo>
                  <a:cubicBezTo>
                    <a:pt x="7185" y="0"/>
                    <a:pt x="7026" y="5"/>
                    <a:pt x="6866" y="16"/>
                  </a:cubicBezTo>
                  <a:cubicBezTo>
                    <a:pt x="4941" y="141"/>
                    <a:pt x="3179" y="1007"/>
                    <a:pt x="1906" y="2456"/>
                  </a:cubicBezTo>
                  <a:cubicBezTo>
                    <a:pt x="633" y="3906"/>
                    <a:pt x="1" y="5763"/>
                    <a:pt x="126" y="7689"/>
                  </a:cubicBezTo>
                  <a:cubicBezTo>
                    <a:pt x="249" y="9614"/>
                    <a:pt x="1117" y="11374"/>
                    <a:pt x="2565" y="12648"/>
                  </a:cubicBezTo>
                  <a:cubicBezTo>
                    <a:pt x="3894" y="13816"/>
                    <a:pt x="5568" y="14445"/>
                    <a:pt x="7321" y="14445"/>
                  </a:cubicBezTo>
                  <a:cubicBezTo>
                    <a:pt x="7479" y="14445"/>
                    <a:pt x="7638" y="14440"/>
                    <a:pt x="7797" y="14429"/>
                  </a:cubicBezTo>
                  <a:cubicBezTo>
                    <a:pt x="9723" y="14304"/>
                    <a:pt x="11484" y="13438"/>
                    <a:pt x="12758" y="11989"/>
                  </a:cubicBezTo>
                  <a:cubicBezTo>
                    <a:pt x="14031" y="10539"/>
                    <a:pt x="14663" y="8682"/>
                    <a:pt x="14539" y="6758"/>
                  </a:cubicBezTo>
                  <a:cubicBezTo>
                    <a:pt x="14414" y="4832"/>
                    <a:pt x="13547" y="3070"/>
                    <a:pt x="12099" y="1797"/>
                  </a:cubicBezTo>
                  <a:cubicBezTo>
                    <a:pt x="10770" y="629"/>
                    <a:pt x="9097" y="0"/>
                    <a:pt x="7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002650" y="3172550"/>
              <a:ext cx="345975" cy="345975"/>
            </a:xfrm>
            <a:custGeom>
              <a:avLst/>
              <a:gdLst/>
              <a:ahLst/>
              <a:cxnLst/>
              <a:rect l="l" t="t" r="r" b="b"/>
              <a:pathLst>
                <a:path w="13839" h="13839" extrusionOk="0">
                  <a:moveTo>
                    <a:pt x="6919" y="1"/>
                  </a:moveTo>
                  <a:cubicBezTo>
                    <a:pt x="5084" y="1"/>
                    <a:pt x="3325" y="730"/>
                    <a:pt x="2027" y="2028"/>
                  </a:cubicBezTo>
                  <a:cubicBezTo>
                    <a:pt x="730" y="3325"/>
                    <a:pt x="0" y="5085"/>
                    <a:pt x="0" y="6920"/>
                  </a:cubicBezTo>
                  <a:cubicBezTo>
                    <a:pt x="0" y="8756"/>
                    <a:pt x="730" y="10515"/>
                    <a:pt x="2027" y="11812"/>
                  </a:cubicBezTo>
                  <a:cubicBezTo>
                    <a:pt x="3325" y="13111"/>
                    <a:pt x="5084" y="13839"/>
                    <a:pt x="6919" y="13839"/>
                  </a:cubicBezTo>
                  <a:cubicBezTo>
                    <a:pt x="8754" y="13839"/>
                    <a:pt x="10515" y="13111"/>
                    <a:pt x="11812" y="11812"/>
                  </a:cubicBezTo>
                  <a:cubicBezTo>
                    <a:pt x="13110" y="10515"/>
                    <a:pt x="13838" y="8756"/>
                    <a:pt x="13838" y="6920"/>
                  </a:cubicBezTo>
                  <a:cubicBezTo>
                    <a:pt x="13838" y="5085"/>
                    <a:pt x="13110" y="3325"/>
                    <a:pt x="11812" y="2028"/>
                  </a:cubicBezTo>
                  <a:cubicBezTo>
                    <a:pt x="10515" y="730"/>
                    <a:pt x="8754" y="1"/>
                    <a:pt x="6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4989025" y="3165025"/>
              <a:ext cx="373200" cy="361100"/>
            </a:xfrm>
            <a:custGeom>
              <a:avLst/>
              <a:gdLst/>
              <a:ahLst/>
              <a:cxnLst/>
              <a:rect l="l" t="t" r="r" b="b"/>
              <a:pathLst>
                <a:path w="14928" h="14444" extrusionOk="0">
                  <a:moveTo>
                    <a:pt x="7475" y="605"/>
                  </a:moveTo>
                  <a:cubicBezTo>
                    <a:pt x="9080" y="605"/>
                    <a:pt x="10614" y="1181"/>
                    <a:pt x="11831" y="2251"/>
                  </a:cubicBezTo>
                  <a:cubicBezTo>
                    <a:pt x="13159" y="3418"/>
                    <a:pt x="13954" y="5030"/>
                    <a:pt x="14067" y="6795"/>
                  </a:cubicBezTo>
                  <a:cubicBezTo>
                    <a:pt x="14181" y="8558"/>
                    <a:pt x="13601" y="10260"/>
                    <a:pt x="12435" y="11589"/>
                  </a:cubicBezTo>
                  <a:cubicBezTo>
                    <a:pt x="11268" y="12916"/>
                    <a:pt x="9655" y="13710"/>
                    <a:pt x="7891" y="13823"/>
                  </a:cubicBezTo>
                  <a:cubicBezTo>
                    <a:pt x="7745" y="13833"/>
                    <a:pt x="7600" y="13837"/>
                    <a:pt x="7455" y="13837"/>
                  </a:cubicBezTo>
                  <a:cubicBezTo>
                    <a:pt x="3984" y="13837"/>
                    <a:pt x="1088" y="11144"/>
                    <a:pt x="862" y="7648"/>
                  </a:cubicBezTo>
                  <a:cubicBezTo>
                    <a:pt x="627" y="4008"/>
                    <a:pt x="3397" y="854"/>
                    <a:pt x="7038" y="620"/>
                  </a:cubicBezTo>
                  <a:cubicBezTo>
                    <a:pt x="7184" y="609"/>
                    <a:pt x="7330" y="605"/>
                    <a:pt x="7475" y="605"/>
                  </a:cubicBezTo>
                  <a:close/>
                  <a:moveTo>
                    <a:pt x="7470" y="0"/>
                  </a:moveTo>
                  <a:cubicBezTo>
                    <a:pt x="7314" y="0"/>
                    <a:pt x="7157" y="5"/>
                    <a:pt x="6999" y="15"/>
                  </a:cubicBezTo>
                  <a:cubicBezTo>
                    <a:pt x="3025" y="272"/>
                    <a:pt x="1" y="3714"/>
                    <a:pt x="258" y="7688"/>
                  </a:cubicBezTo>
                  <a:cubicBezTo>
                    <a:pt x="504" y="11504"/>
                    <a:pt x="3688" y="14443"/>
                    <a:pt x="7460" y="14443"/>
                  </a:cubicBezTo>
                  <a:cubicBezTo>
                    <a:pt x="7615" y="14443"/>
                    <a:pt x="7773" y="14438"/>
                    <a:pt x="7931" y="14429"/>
                  </a:cubicBezTo>
                  <a:cubicBezTo>
                    <a:pt x="11904" y="14171"/>
                    <a:pt x="14928" y="10730"/>
                    <a:pt x="14671" y="6756"/>
                  </a:cubicBezTo>
                  <a:cubicBezTo>
                    <a:pt x="14547" y="4831"/>
                    <a:pt x="13680" y="3069"/>
                    <a:pt x="12231" y="1795"/>
                  </a:cubicBezTo>
                  <a:cubicBezTo>
                    <a:pt x="10900" y="627"/>
                    <a:pt x="9226" y="0"/>
                    <a:pt x="7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943925" y="2896700"/>
              <a:ext cx="793500" cy="793500"/>
            </a:xfrm>
            <a:custGeom>
              <a:avLst/>
              <a:gdLst/>
              <a:ahLst/>
              <a:cxnLst/>
              <a:rect l="l" t="t" r="r" b="b"/>
              <a:pathLst>
                <a:path w="31740" h="31740" extrusionOk="0">
                  <a:moveTo>
                    <a:pt x="15870" y="1"/>
                  </a:moveTo>
                  <a:cubicBezTo>
                    <a:pt x="11661" y="1"/>
                    <a:pt x="7624" y="1671"/>
                    <a:pt x="4648" y="4648"/>
                  </a:cubicBezTo>
                  <a:cubicBezTo>
                    <a:pt x="1673" y="7624"/>
                    <a:pt x="1" y="11661"/>
                    <a:pt x="1" y="15870"/>
                  </a:cubicBezTo>
                  <a:cubicBezTo>
                    <a:pt x="1" y="20079"/>
                    <a:pt x="1673" y="24115"/>
                    <a:pt x="4648" y="27090"/>
                  </a:cubicBezTo>
                  <a:cubicBezTo>
                    <a:pt x="7624" y="30067"/>
                    <a:pt x="11661" y="31740"/>
                    <a:pt x="15870" y="31740"/>
                  </a:cubicBezTo>
                  <a:cubicBezTo>
                    <a:pt x="20079" y="31740"/>
                    <a:pt x="24115" y="30067"/>
                    <a:pt x="27091" y="27090"/>
                  </a:cubicBezTo>
                  <a:cubicBezTo>
                    <a:pt x="30068" y="24115"/>
                    <a:pt x="31740" y="20079"/>
                    <a:pt x="31740" y="15870"/>
                  </a:cubicBezTo>
                  <a:cubicBezTo>
                    <a:pt x="31740" y="11661"/>
                    <a:pt x="30068" y="7624"/>
                    <a:pt x="27091" y="4648"/>
                  </a:cubicBezTo>
                  <a:cubicBezTo>
                    <a:pt x="24115" y="1671"/>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922300" y="2888925"/>
              <a:ext cx="879600" cy="808725"/>
            </a:xfrm>
            <a:custGeom>
              <a:avLst/>
              <a:gdLst/>
              <a:ahLst/>
              <a:cxnLst/>
              <a:rect l="l" t="t" r="r" b="b"/>
              <a:pathLst>
                <a:path w="35184" h="32349" extrusionOk="0">
                  <a:moveTo>
                    <a:pt x="16764" y="609"/>
                  </a:moveTo>
                  <a:cubicBezTo>
                    <a:pt x="19603" y="609"/>
                    <a:pt x="22395" y="1390"/>
                    <a:pt x="24876" y="2912"/>
                  </a:cubicBezTo>
                  <a:cubicBezTo>
                    <a:pt x="32192" y="7401"/>
                    <a:pt x="34493" y="17005"/>
                    <a:pt x="30004" y="24322"/>
                  </a:cubicBezTo>
                  <a:cubicBezTo>
                    <a:pt x="27069" y="29104"/>
                    <a:pt x="21948" y="31742"/>
                    <a:pt x="16710" y="31742"/>
                  </a:cubicBezTo>
                  <a:cubicBezTo>
                    <a:pt x="13935" y="31742"/>
                    <a:pt x="11128" y="31002"/>
                    <a:pt x="8595" y="29449"/>
                  </a:cubicBezTo>
                  <a:cubicBezTo>
                    <a:pt x="5050" y="27275"/>
                    <a:pt x="2565" y="23850"/>
                    <a:pt x="1598" y="19807"/>
                  </a:cubicBezTo>
                  <a:cubicBezTo>
                    <a:pt x="629" y="15763"/>
                    <a:pt x="1293" y="11585"/>
                    <a:pt x="3466" y="8041"/>
                  </a:cubicBezTo>
                  <a:cubicBezTo>
                    <a:pt x="5641" y="4496"/>
                    <a:pt x="9065" y="2011"/>
                    <a:pt x="13110" y="1042"/>
                  </a:cubicBezTo>
                  <a:cubicBezTo>
                    <a:pt x="14306" y="754"/>
                    <a:pt x="15533" y="609"/>
                    <a:pt x="16764" y="609"/>
                  </a:cubicBezTo>
                  <a:close/>
                  <a:moveTo>
                    <a:pt x="16764" y="1"/>
                  </a:moveTo>
                  <a:cubicBezTo>
                    <a:pt x="15500" y="1"/>
                    <a:pt x="14228" y="150"/>
                    <a:pt x="12968" y="452"/>
                  </a:cubicBezTo>
                  <a:cubicBezTo>
                    <a:pt x="8767" y="1459"/>
                    <a:pt x="5210" y="4039"/>
                    <a:pt x="2951" y="7723"/>
                  </a:cubicBezTo>
                  <a:cubicBezTo>
                    <a:pt x="691" y="11406"/>
                    <a:pt x="1" y="15746"/>
                    <a:pt x="1008" y="19947"/>
                  </a:cubicBezTo>
                  <a:cubicBezTo>
                    <a:pt x="2013" y="24148"/>
                    <a:pt x="4595" y="27706"/>
                    <a:pt x="8277" y="29964"/>
                  </a:cubicBezTo>
                  <a:cubicBezTo>
                    <a:pt x="10810" y="31523"/>
                    <a:pt x="13726" y="32349"/>
                    <a:pt x="16701" y="32349"/>
                  </a:cubicBezTo>
                  <a:cubicBezTo>
                    <a:pt x="16703" y="32349"/>
                    <a:pt x="16705" y="32349"/>
                    <a:pt x="16708" y="32349"/>
                  </a:cubicBezTo>
                  <a:cubicBezTo>
                    <a:pt x="22150" y="32349"/>
                    <a:pt x="27471" y="29608"/>
                    <a:pt x="30520" y="24637"/>
                  </a:cubicBezTo>
                  <a:cubicBezTo>
                    <a:pt x="35183" y="17037"/>
                    <a:pt x="32792" y="7059"/>
                    <a:pt x="25192" y="2395"/>
                  </a:cubicBezTo>
                  <a:cubicBezTo>
                    <a:pt x="22614" y="814"/>
                    <a:pt x="19713" y="1"/>
                    <a:pt x="1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943925" y="2843625"/>
              <a:ext cx="793500" cy="793500"/>
            </a:xfrm>
            <a:custGeom>
              <a:avLst/>
              <a:gdLst/>
              <a:ahLst/>
              <a:cxnLst/>
              <a:rect l="l" t="t" r="r" b="b"/>
              <a:pathLst>
                <a:path w="31740" h="31740" extrusionOk="0">
                  <a:moveTo>
                    <a:pt x="15870" y="1"/>
                  </a:moveTo>
                  <a:cubicBezTo>
                    <a:pt x="11661" y="1"/>
                    <a:pt x="7624" y="1673"/>
                    <a:pt x="4648" y="4649"/>
                  </a:cubicBezTo>
                  <a:cubicBezTo>
                    <a:pt x="1673" y="7624"/>
                    <a:pt x="1" y="11661"/>
                    <a:pt x="1" y="15870"/>
                  </a:cubicBezTo>
                  <a:cubicBezTo>
                    <a:pt x="1" y="20079"/>
                    <a:pt x="1673" y="24115"/>
                    <a:pt x="4648" y="27091"/>
                  </a:cubicBezTo>
                  <a:cubicBezTo>
                    <a:pt x="7624" y="30068"/>
                    <a:pt x="11661" y="31740"/>
                    <a:pt x="15870" y="31740"/>
                  </a:cubicBezTo>
                  <a:cubicBezTo>
                    <a:pt x="20079" y="31740"/>
                    <a:pt x="24115" y="30068"/>
                    <a:pt x="27091" y="27091"/>
                  </a:cubicBezTo>
                  <a:cubicBezTo>
                    <a:pt x="30068" y="24115"/>
                    <a:pt x="31740" y="20079"/>
                    <a:pt x="31740" y="15870"/>
                  </a:cubicBezTo>
                  <a:cubicBezTo>
                    <a:pt x="31740" y="11661"/>
                    <a:pt x="30068" y="7624"/>
                    <a:pt x="27091" y="4649"/>
                  </a:cubicBezTo>
                  <a:cubicBezTo>
                    <a:pt x="24115"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5922175" y="2836000"/>
              <a:ext cx="866525" cy="808725"/>
            </a:xfrm>
            <a:custGeom>
              <a:avLst/>
              <a:gdLst/>
              <a:ahLst/>
              <a:cxnLst/>
              <a:rect l="l" t="t" r="r" b="b"/>
              <a:pathLst>
                <a:path w="34661" h="32349" extrusionOk="0">
                  <a:moveTo>
                    <a:pt x="16736" y="605"/>
                  </a:moveTo>
                  <a:lnTo>
                    <a:pt x="16736" y="607"/>
                  </a:lnTo>
                  <a:cubicBezTo>
                    <a:pt x="23620" y="607"/>
                    <a:pt x="29932" y="5214"/>
                    <a:pt x="31783" y="12173"/>
                  </a:cubicBezTo>
                  <a:cubicBezTo>
                    <a:pt x="33990" y="20468"/>
                    <a:pt x="29036" y="29012"/>
                    <a:pt x="20741" y="31218"/>
                  </a:cubicBezTo>
                  <a:cubicBezTo>
                    <a:pt x="19406" y="31573"/>
                    <a:pt x="18064" y="31743"/>
                    <a:pt x="16743" y="31743"/>
                  </a:cubicBezTo>
                  <a:cubicBezTo>
                    <a:pt x="9861" y="31743"/>
                    <a:pt x="3547" y="27135"/>
                    <a:pt x="1696" y="20175"/>
                  </a:cubicBezTo>
                  <a:cubicBezTo>
                    <a:pt x="627" y="16157"/>
                    <a:pt x="1188" y="11964"/>
                    <a:pt x="3273" y="8366"/>
                  </a:cubicBezTo>
                  <a:cubicBezTo>
                    <a:pt x="5358" y="4769"/>
                    <a:pt x="8721" y="2199"/>
                    <a:pt x="12738" y="1130"/>
                  </a:cubicBezTo>
                  <a:cubicBezTo>
                    <a:pt x="14043" y="783"/>
                    <a:pt x="15387" y="607"/>
                    <a:pt x="16736" y="605"/>
                  </a:cubicBezTo>
                  <a:close/>
                  <a:moveTo>
                    <a:pt x="16735" y="1"/>
                  </a:moveTo>
                  <a:cubicBezTo>
                    <a:pt x="15363" y="1"/>
                    <a:pt x="13969" y="177"/>
                    <a:pt x="12582" y="546"/>
                  </a:cubicBezTo>
                  <a:cubicBezTo>
                    <a:pt x="8408" y="1656"/>
                    <a:pt x="4915" y="4325"/>
                    <a:pt x="2749" y="8062"/>
                  </a:cubicBezTo>
                  <a:cubicBezTo>
                    <a:pt x="583" y="11800"/>
                    <a:pt x="1" y="16157"/>
                    <a:pt x="1110" y="20332"/>
                  </a:cubicBezTo>
                  <a:cubicBezTo>
                    <a:pt x="3034" y="27562"/>
                    <a:pt x="9592" y="32348"/>
                    <a:pt x="16744" y="32348"/>
                  </a:cubicBezTo>
                  <a:cubicBezTo>
                    <a:pt x="18145" y="32348"/>
                    <a:pt x="19541" y="32165"/>
                    <a:pt x="20897" y="31804"/>
                  </a:cubicBezTo>
                  <a:cubicBezTo>
                    <a:pt x="29515" y="29512"/>
                    <a:pt x="34661" y="20636"/>
                    <a:pt x="32369" y="12017"/>
                  </a:cubicBezTo>
                  <a:cubicBezTo>
                    <a:pt x="30446" y="4787"/>
                    <a:pt x="23888" y="1"/>
                    <a:pt x="16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6578875" y="3001600"/>
              <a:ext cx="85400" cy="143850"/>
            </a:xfrm>
            <a:custGeom>
              <a:avLst/>
              <a:gdLst/>
              <a:ahLst/>
              <a:cxnLst/>
              <a:rect l="l" t="t" r="r" b="b"/>
              <a:pathLst>
                <a:path w="3416" h="5754" extrusionOk="0">
                  <a:moveTo>
                    <a:pt x="1" y="1"/>
                  </a:moveTo>
                  <a:lnTo>
                    <a:pt x="3415" y="5754"/>
                  </a:lnTo>
                  <a:cubicBezTo>
                    <a:pt x="2781" y="3579"/>
                    <a:pt x="1607" y="160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6570550" y="2994025"/>
              <a:ext cx="102150" cy="159000"/>
            </a:xfrm>
            <a:custGeom>
              <a:avLst/>
              <a:gdLst/>
              <a:ahLst/>
              <a:cxnLst/>
              <a:rect l="l" t="t" r="r" b="b"/>
              <a:pathLst>
                <a:path w="4086" h="6360" extrusionOk="0">
                  <a:moveTo>
                    <a:pt x="333" y="1"/>
                  </a:moveTo>
                  <a:cubicBezTo>
                    <a:pt x="255" y="1"/>
                    <a:pt x="178" y="31"/>
                    <a:pt x="119" y="90"/>
                  </a:cubicBezTo>
                  <a:cubicBezTo>
                    <a:pt x="0" y="208"/>
                    <a:pt x="2" y="400"/>
                    <a:pt x="120" y="518"/>
                  </a:cubicBezTo>
                  <a:cubicBezTo>
                    <a:pt x="1687" y="2082"/>
                    <a:pt x="2836" y="4016"/>
                    <a:pt x="3458" y="6142"/>
                  </a:cubicBezTo>
                  <a:cubicBezTo>
                    <a:pt x="3496" y="6271"/>
                    <a:pt x="3614" y="6359"/>
                    <a:pt x="3748" y="6359"/>
                  </a:cubicBezTo>
                  <a:cubicBezTo>
                    <a:pt x="3777" y="6359"/>
                    <a:pt x="3806" y="6355"/>
                    <a:pt x="3834" y="6346"/>
                  </a:cubicBezTo>
                  <a:cubicBezTo>
                    <a:pt x="3995" y="6299"/>
                    <a:pt x="4086" y="6131"/>
                    <a:pt x="4039" y="5971"/>
                  </a:cubicBezTo>
                  <a:cubicBezTo>
                    <a:pt x="3388" y="3748"/>
                    <a:pt x="2187" y="1726"/>
                    <a:pt x="547" y="89"/>
                  </a:cubicBezTo>
                  <a:cubicBezTo>
                    <a:pt x="488" y="30"/>
                    <a:pt x="41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378075" y="3204875"/>
              <a:ext cx="315400" cy="370700"/>
            </a:xfrm>
            <a:custGeom>
              <a:avLst/>
              <a:gdLst/>
              <a:ahLst/>
              <a:cxnLst/>
              <a:rect l="l" t="t" r="r" b="b"/>
              <a:pathLst>
                <a:path w="12616" h="14828" extrusionOk="0">
                  <a:moveTo>
                    <a:pt x="11920" y="1"/>
                  </a:moveTo>
                  <a:lnTo>
                    <a:pt x="0" y="14827"/>
                  </a:lnTo>
                  <a:cubicBezTo>
                    <a:pt x="665" y="14752"/>
                    <a:pt x="1324" y="14628"/>
                    <a:pt x="1971" y="14456"/>
                  </a:cubicBezTo>
                  <a:cubicBezTo>
                    <a:pt x="8489" y="12723"/>
                    <a:pt x="12616" y="6504"/>
                    <a:pt x="11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370325" y="3197325"/>
              <a:ext cx="331225" cy="385825"/>
            </a:xfrm>
            <a:custGeom>
              <a:avLst/>
              <a:gdLst/>
              <a:ahLst/>
              <a:cxnLst/>
              <a:rect l="l" t="t" r="r" b="b"/>
              <a:pathLst>
                <a:path w="13249" h="15433" extrusionOk="0">
                  <a:moveTo>
                    <a:pt x="12231" y="0"/>
                  </a:moveTo>
                  <a:cubicBezTo>
                    <a:pt x="12220" y="0"/>
                    <a:pt x="12209" y="1"/>
                    <a:pt x="12198" y="2"/>
                  </a:cubicBezTo>
                  <a:cubicBezTo>
                    <a:pt x="12032" y="19"/>
                    <a:pt x="11911" y="169"/>
                    <a:pt x="11929" y="335"/>
                  </a:cubicBezTo>
                  <a:cubicBezTo>
                    <a:pt x="12614" y="6732"/>
                    <a:pt x="8433" y="12809"/>
                    <a:pt x="2204" y="14465"/>
                  </a:cubicBezTo>
                  <a:cubicBezTo>
                    <a:pt x="1571" y="14633"/>
                    <a:pt x="928" y="14756"/>
                    <a:pt x="277" y="14828"/>
                  </a:cubicBezTo>
                  <a:cubicBezTo>
                    <a:pt x="118" y="14847"/>
                    <a:pt x="0" y="14986"/>
                    <a:pt x="8" y="15146"/>
                  </a:cubicBezTo>
                  <a:cubicBezTo>
                    <a:pt x="17" y="15306"/>
                    <a:pt x="149" y="15431"/>
                    <a:pt x="309" y="15433"/>
                  </a:cubicBezTo>
                  <a:cubicBezTo>
                    <a:pt x="321" y="15433"/>
                    <a:pt x="333" y="15433"/>
                    <a:pt x="344" y="15431"/>
                  </a:cubicBezTo>
                  <a:cubicBezTo>
                    <a:pt x="1024" y="15355"/>
                    <a:pt x="1699" y="15227"/>
                    <a:pt x="2360" y="15051"/>
                  </a:cubicBezTo>
                  <a:cubicBezTo>
                    <a:pt x="8875" y="13317"/>
                    <a:pt x="13249" y="6963"/>
                    <a:pt x="12532" y="270"/>
                  </a:cubicBezTo>
                  <a:cubicBezTo>
                    <a:pt x="12515" y="115"/>
                    <a:pt x="12384" y="0"/>
                    <a:pt x="1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966875" y="2903050"/>
              <a:ext cx="563125" cy="674650"/>
            </a:xfrm>
            <a:custGeom>
              <a:avLst/>
              <a:gdLst/>
              <a:ahLst/>
              <a:cxnLst/>
              <a:rect l="l" t="t" r="r" b="b"/>
              <a:pathLst>
                <a:path w="22525" h="26986" extrusionOk="0">
                  <a:moveTo>
                    <a:pt x="14961" y="1"/>
                  </a:moveTo>
                  <a:cubicBezTo>
                    <a:pt x="13813" y="1"/>
                    <a:pt x="12646" y="149"/>
                    <a:pt x="11484" y="458"/>
                  </a:cubicBezTo>
                  <a:cubicBezTo>
                    <a:pt x="4285" y="2372"/>
                    <a:pt x="1" y="9761"/>
                    <a:pt x="1916" y="16960"/>
                  </a:cubicBezTo>
                  <a:cubicBezTo>
                    <a:pt x="3522" y="22998"/>
                    <a:pt x="8976" y="26985"/>
                    <a:pt x="14943" y="26985"/>
                  </a:cubicBezTo>
                  <a:cubicBezTo>
                    <a:pt x="14963" y="26985"/>
                    <a:pt x="14984" y="26985"/>
                    <a:pt x="15004" y="26985"/>
                  </a:cubicBezTo>
                  <a:lnTo>
                    <a:pt x="22525" y="2330"/>
                  </a:lnTo>
                  <a:cubicBezTo>
                    <a:pt x="20326" y="840"/>
                    <a:pt x="17697" y="1"/>
                    <a:pt x="14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5975350" y="2895575"/>
              <a:ext cx="563275" cy="689700"/>
            </a:xfrm>
            <a:custGeom>
              <a:avLst/>
              <a:gdLst/>
              <a:ahLst/>
              <a:cxnLst/>
              <a:rect l="l" t="t" r="r" b="b"/>
              <a:pathLst>
                <a:path w="22531" h="27588" extrusionOk="0">
                  <a:moveTo>
                    <a:pt x="14612" y="0"/>
                  </a:moveTo>
                  <a:cubicBezTo>
                    <a:pt x="13427" y="0"/>
                    <a:pt x="12236" y="153"/>
                    <a:pt x="11068" y="464"/>
                  </a:cubicBezTo>
                  <a:cubicBezTo>
                    <a:pt x="7508" y="1410"/>
                    <a:pt x="4530" y="3687"/>
                    <a:pt x="2682" y="6873"/>
                  </a:cubicBezTo>
                  <a:cubicBezTo>
                    <a:pt x="834" y="10061"/>
                    <a:pt x="336" y="13777"/>
                    <a:pt x="1284" y="17337"/>
                  </a:cubicBezTo>
                  <a:cubicBezTo>
                    <a:pt x="2891" y="23381"/>
                    <a:pt x="8362" y="27587"/>
                    <a:pt x="14604" y="27587"/>
                  </a:cubicBezTo>
                  <a:cubicBezTo>
                    <a:pt x="14605" y="27587"/>
                    <a:pt x="14606" y="27587"/>
                    <a:pt x="14607" y="27587"/>
                  </a:cubicBezTo>
                  <a:cubicBezTo>
                    <a:pt x="14793" y="27587"/>
                    <a:pt x="14967" y="27469"/>
                    <a:pt x="14967" y="27283"/>
                  </a:cubicBezTo>
                  <a:cubicBezTo>
                    <a:pt x="14967" y="27115"/>
                    <a:pt x="14832" y="26980"/>
                    <a:pt x="14666" y="26980"/>
                  </a:cubicBezTo>
                  <a:cubicBezTo>
                    <a:pt x="14665" y="26980"/>
                    <a:pt x="14665" y="26980"/>
                    <a:pt x="14664" y="26981"/>
                  </a:cubicBezTo>
                  <a:cubicBezTo>
                    <a:pt x="14659" y="26983"/>
                    <a:pt x="14653" y="26983"/>
                    <a:pt x="14646" y="26983"/>
                  </a:cubicBezTo>
                  <a:cubicBezTo>
                    <a:pt x="14633" y="26983"/>
                    <a:pt x="14617" y="26981"/>
                    <a:pt x="14603" y="26981"/>
                  </a:cubicBezTo>
                  <a:cubicBezTo>
                    <a:pt x="8637" y="26981"/>
                    <a:pt x="3406" y="22959"/>
                    <a:pt x="1869" y="17181"/>
                  </a:cubicBezTo>
                  <a:cubicBezTo>
                    <a:pt x="0" y="10155"/>
                    <a:pt x="4196" y="2917"/>
                    <a:pt x="11223" y="1048"/>
                  </a:cubicBezTo>
                  <a:cubicBezTo>
                    <a:pt x="12340" y="751"/>
                    <a:pt x="13479" y="605"/>
                    <a:pt x="14612" y="605"/>
                  </a:cubicBezTo>
                  <a:cubicBezTo>
                    <a:pt x="17226" y="605"/>
                    <a:pt x="19810" y="1383"/>
                    <a:pt x="22017" y="2879"/>
                  </a:cubicBezTo>
                  <a:cubicBezTo>
                    <a:pt x="22068" y="2915"/>
                    <a:pt x="22127" y="2931"/>
                    <a:pt x="22186" y="2931"/>
                  </a:cubicBezTo>
                  <a:cubicBezTo>
                    <a:pt x="22283" y="2931"/>
                    <a:pt x="22379" y="2885"/>
                    <a:pt x="22437" y="2799"/>
                  </a:cubicBezTo>
                  <a:cubicBezTo>
                    <a:pt x="22531" y="2661"/>
                    <a:pt x="22494" y="2472"/>
                    <a:pt x="22355" y="2378"/>
                  </a:cubicBezTo>
                  <a:cubicBezTo>
                    <a:pt x="20048" y="814"/>
                    <a:pt x="17346" y="0"/>
                    <a:pt x="14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162950" y="2996450"/>
              <a:ext cx="328225" cy="505750"/>
            </a:xfrm>
            <a:custGeom>
              <a:avLst/>
              <a:gdLst/>
              <a:ahLst/>
              <a:cxnLst/>
              <a:rect l="l" t="t" r="r" b="b"/>
              <a:pathLst>
                <a:path w="13129" h="20230" extrusionOk="0">
                  <a:moveTo>
                    <a:pt x="4133" y="0"/>
                  </a:moveTo>
                  <a:cubicBezTo>
                    <a:pt x="4060" y="0"/>
                    <a:pt x="3988" y="9"/>
                    <a:pt x="3916" y="27"/>
                  </a:cubicBezTo>
                  <a:cubicBezTo>
                    <a:pt x="3692" y="81"/>
                    <a:pt x="3510" y="212"/>
                    <a:pt x="3368" y="420"/>
                  </a:cubicBezTo>
                  <a:cubicBezTo>
                    <a:pt x="3227" y="627"/>
                    <a:pt x="3194" y="875"/>
                    <a:pt x="3271" y="1165"/>
                  </a:cubicBezTo>
                  <a:lnTo>
                    <a:pt x="3982" y="3833"/>
                  </a:lnTo>
                  <a:lnTo>
                    <a:pt x="3982" y="3833"/>
                  </a:lnTo>
                  <a:cubicBezTo>
                    <a:pt x="2782" y="4222"/>
                    <a:pt x="1847" y="4780"/>
                    <a:pt x="1176" y="5508"/>
                  </a:cubicBezTo>
                  <a:cubicBezTo>
                    <a:pt x="281" y="6477"/>
                    <a:pt x="0" y="7585"/>
                    <a:pt x="331" y="8831"/>
                  </a:cubicBezTo>
                  <a:cubicBezTo>
                    <a:pt x="468" y="9345"/>
                    <a:pt x="652" y="9773"/>
                    <a:pt x="886" y="10118"/>
                  </a:cubicBezTo>
                  <a:cubicBezTo>
                    <a:pt x="1120" y="10462"/>
                    <a:pt x="1378" y="10737"/>
                    <a:pt x="1660" y="10941"/>
                  </a:cubicBezTo>
                  <a:cubicBezTo>
                    <a:pt x="1943" y="11144"/>
                    <a:pt x="2318" y="11301"/>
                    <a:pt x="2787" y="11410"/>
                  </a:cubicBezTo>
                  <a:cubicBezTo>
                    <a:pt x="3234" y="11515"/>
                    <a:pt x="3688" y="11587"/>
                    <a:pt x="4146" y="11624"/>
                  </a:cubicBezTo>
                  <a:cubicBezTo>
                    <a:pt x="4585" y="11657"/>
                    <a:pt x="5162" y="11681"/>
                    <a:pt x="5878" y="11691"/>
                  </a:cubicBezTo>
                  <a:lnTo>
                    <a:pt x="7772" y="11695"/>
                  </a:lnTo>
                  <a:cubicBezTo>
                    <a:pt x="7808" y="11694"/>
                    <a:pt x="7843" y="11694"/>
                    <a:pt x="7878" y="11694"/>
                  </a:cubicBezTo>
                  <a:cubicBezTo>
                    <a:pt x="8348" y="11694"/>
                    <a:pt x="8732" y="11759"/>
                    <a:pt x="9031" y="11888"/>
                  </a:cubicBezTo>
                  <a:cubicBezTo>
                    <a:pt x="9352" y="12027"/>
                    <a:pt x="9542" y="12207"/>
                    <a:pt x="9600" y="12430"/>
                  </a:cubicBezTo>
                  <a:cubicBezTo>
                    <a:pt x="9676" y="12711"/>
                    <a:pt x="9649" y="12967"/>
                    <a:pt x="9517" y="13199"/>
                  </a:cubicBezTo>
                  <a:cubicBezTo>
                    <a:pt x="9387" y="13431"/>
                    <a:pt x="9198" y="13616"/>
                    <a:pt x="8952" y="13754"/>
                  </a:cubicBezTo>
                  <a:cubicBezTo>
                    <a:pt x="8689" y="13901"/>
                    <a:pt x="8415" y="14026"/>
                    <a:pt x="8133" y="14130"/>
                  </a:cubicBezTo>
                  <a:cubicBezTo>
                    <a:pt x="7855" y="14236"/>
                    <a:pt x="7566" y="14310"/>
                    <a:pt x="7273" y="14352"/>
                  </a:cubicBezTo>
                  <a:cubicBezTo>
                    <a:pt x="6892" y="14436"/>
                    <a:pt x="6504" y="14479"/>
                    <a:pt x="6114" y="14482"/>
                  </a:cubicBezTo>
                  <a:cubicBezTo>
                    <a:pt x="6101" y="14482"/>
                    <a:pt x="6089" y="14482"/>
                    <a:pt x="6076" y="14482"/>
                  </a:cubicBezTo>
                  <a:cubicBezTo>
                    <a:pt x="5710" y="14482"/>
                    <a:pt x="5423" y="14464"/>
                    <a:pt x="5214" y="14426"/>
                  </a:cubicBezTo>
                  <a:cubicBezTo>
                    <a:pt x="4998" y="14388"/>
                    <a:pt x="4742" y="14332"/>
                    <a:pt x="4443" y="14261"/>
                  </a:cubicBezTo>
                  <a:cubicBezTo>
                    <a:pt x="4145" y="14189"/>
                    <a:pt x="3963" y="14149"/>
                    <a:pt x="3896" y="14140"/>
                  </a:cubicBezTo>
                  <a:cubicBezTo>
                    <a:pt x="3747" y="14110"/>
                    <a:pt x="3606" y="14096"/>
                    <a:pt x="3474" y="14096"/>
                  </a:cubicBezTo>
                  <a:cubicBezTo>
                    <a:pt x="3290" y="14096"/>
                    <a:pt x="3122" y="14124"/>
                    <a:pt x="2969" y="14180"/>
                  </a:cubicBezTo>
                  <a:cubicBezTo>
                    <a:pt x="2706" y="14278"/>
                    <a:pt x="2513" y="14443"/>
                    <a:pt x="2388" y="14677"/>
                  </a:cubicBezTo>
                  <a:cubicBezTo>
                    <a:pt x="2265" y="14904"/>
                    <a:pt x="2193" y="15155"/>
                    <a:pt x="2179" y="15412"/>
                  </a:cubicBezTo>
                  <a:cubicBezTo>
                    <a:pt x="2163" y="15667"/>
                    <a:pt x="2228" y="15913"/>
                    <a:pt x="2374" y="16149"/>
                  </a:cubicBezTo>
                  <a:cubicBezTo>
                    <a:pt x="2519" y="16385"/>
                    <a:pt x="2730" y="16558"/>
                    <a:pt x="3006" y="16667"/>
                  </a:cubicBezTo>
                  <a:cubicBezTo>
                    <a:pt x="3961" y="17015"/>
                    <a:pt x="4958" y="17189"/>
                    <a:pt x="5995" y="17189"/>
                  </a:cubicBezTo>
                  <a:cubicBezTo>
                    <a:pt x="6568" y="17189"/>
                    <a:pt x="7153" y="17136"/>
                    <a:pt x="7751" y="17029"/>
                  </a:cubicBezTo>
                  <a:lnTo>
                    <a:pt x="7751" y="17029"/>
                  </a:lnTo>
                  <a:lnTo>
                    <a:pt x="8414" y="19521"/>
                  </a:lnTo>
                  <a:cubicBezTo>
                    <a:pt x="8517" y="19906"/>
                    <a:pt x="8734" y="20134"/>
                    <a:pt x="9069" y="20204"/>
                  </a:cubicBezTo>
                  <a:cubicBezTo>
                    <a:pt x="9146" y="20221"/>
                    <a:pt x="9222" y="20229"/>
                    <a:pt x="9295" y="20229"/>
                  </a:cubicBezTo>
                  <a:cubicBezTo>
                    <a:pt x="9538" y="20229"/>
                    <a:pt x="9759" y="20137"/>
                    <a:pt x="9956" y="19954"/>
                  </a:cubicBezTo>
                  <a:cubicBezTo>
                    <a:pt x="10212" y="19717"/>
                    <a:pt x="10293" y="19415"/>
                    <a:pt x="10196" y="19048"/>
                  </a:cubicBezTo>
                  <a:lnTo>
                    <a:pt x="9535" y="16565"/>
                  </a:lnTo>
                  <a:lnTo>
                    <a:pt x="9535" y="16565"/>
                  </a:lnTo>
                  <a:cubicBezTo>
                    <a:pt x="10126" y="16351"/>
                    <a:pt x="10654" y="16086"/>
                    <a:pt x="11120" y="15770"/>
                  </a:cubicBezTo>
                  <a:cubicBezTo>
                    <a:pt x="11895" y="15243"/>
                    <a:pt x="12446" y="14580"/>
                    <a:pt x="12773" y="13780"/>
                  </a:cubicBezTo>
                  <a:cubicBezTo>
                    <a:pt x="13100" y="12981"/>
                    <a:pt x="13128" y="12108"/>
                    <a:pt x="12859" y="11165"/>
                  </a:cubicBezTo>
                  <a:cubicBezTo>
                    <a:pt x="12693" y="10578"/>
                    <a:pt x="12455" y="10095"/>
                    <a:pt x="12144" y="9716"/>
                  </a:cubicBezTo>
                  <a:cubicBezTo>
                    <a:pt x="11832" y="9337"/>
                    <a:pt x="11440" y="9050"/>
                    <a:pt x="10969" y="8856"/>
                  </a:cubicBezTo>
                  <a:cubicBezTo>
                    <a:pt x="10486" y="8658"/>
                    <a:pt x="9978" y="8528"/>
                    <a:pt x="9460" y="8468"/>
                  </a:cubicBezTo>
                  <a:cubicBezTo>
                    <a:pt x="8947" y="8407"/>
                    <a:pt x="8328" y="8377"/>
                    <a:pt x="7600" y="8377"/>
                  </a:cubicBezTo>
                  <a:cubicBezTo>
                    <a:pt x="7570" y="8377"/>
                    <a:pt x="7540" y="8377"/>
                    <a:pt x="7509" y="8377"/>
                  </a:cubicBezTo>
                  <a:lnTo>
                    <a:pt x="5638" y="8408"/>
                  </a:lnTo>
                  <a:cubicBezTo>
                    <a:pt x="5556" y="8411"/>
                    <a:pt x="5477" y="8413"/>
                    <a:pt x="5402" y="8413"/>
                  </a:cubicBezTo>
                  <a:cubicBezTo>
                    <a:pt x="4966" y="8413"/>
                    <a:pt x="4632" y="8365"/>
                    <a:pt x="4400" y="8271"/>
                  </a:cubicBezTo>
                  <a:cubicBezTo>
                    <a:pt x="4128" y="8161"/>
                    <a:pt x="3952" y="7951"/>
                    <a:pt x="3870" y="7644"/>
                  </a:cubicBezTo>
                  <a:cubicBezTo>
                    <a:pt x="3803" y="7387"/>
                    <a:pt x="3889" y="7145"/>
                    <a:pt x="4130" y="6916"/>
                  </a:cubicBezTo>
                  <a:cubicBezTo>
                    <a:pt x="4370" y="6688"/>
                    <a:pt x="4662" y="6521"/>
                    <a:pt x="5005" y="6416"/>
                  </a:cubicBezTo>
                  <a:cubicBezTo>
                    <a:pt x="5347" y="6312"/>
                    <a:pt x="5674" y="6227"/>
                    <a:pt x="5987" y="6162"/>
                  </a:cubicBezTo>
                  <a:cubicBezTo>
                    <a:pt x="6547" y="6077"/>
                    <a:pt x="7114" y="6035"/>
                    <a:pt x="7680" y="6035"/>
                  </a:cubicBezTo>
                  <a:cubicBezTo>
                    <a:pt x="8037" y="6035"/>
                    <a:pt x="8394" y="6052"/>
                    <a:pt x="8750" y="6085"/>
                  </a:cubicBezTo>
                  <a:cubicBezTo>
                    <a:pt x="8805" y="6088"/>
                    <a:pt x="8858" y="6090"/>
                    <a:pt x="8910" y="6090"/>
                  </a:cubicBezTo>
                  <a:cubicBezTo>
                    <a:pt x="9204" y="6090"/>
                    <a:pt x="9459" y="6034"/>
                    <a:pt x="9673" y="5922"/>
                  </a:cubicBezTo>
                  <a:cubicBezTo>
                    <a:pt x="9926" y="5791"/>
                    <a:pt x="10090" y="5599"/>
                    <a:pt x="10166" y="5347"/>
                  </a:cubicBezTo>
                  <a:cubicBezTo>
                    <a:pt x="10238" y="5102"/>
                    <a:pt x="10257" y="4844"/>
                    <a:pt x="10218" y="4591"/>
                  </a:cubicBezTo>
                  <a:cubicBezTo>
                    <a:pt x="10179" y="4341"/>
                    <a:pt x="10051" y="4108"/>
                    <a:pt x="9833" y="3891"/>
                  </a:cubicBezTo>
                  <a:cubicBezTo>
                    <a:pt x="9615" y="3674"/>
                    <a:pt x="9339" y="3538"/>
                    <a:pt x="9004" y="3480"/>
                  </a:cubicBezTo>
                  <a:cubicBezTo>
                    <a:pt x="8572" y="3404"/>
                    <a:pt x="8219" y="3350"/>
                    <a:pt x="7946" y="3323"/>
                  </a:cubicBezTo>
                  <a:cubicBezTo>
                    <a:pt x="7778" y="3306"/>
                    <a:pt x="7566" y="3297"/>
                    <a:pt x="7312" y="3297"/>
                  </a:cubicBezTo>
                  <a:cubicBezTo>
                    <a:pt x="7156" y="3297"/>
                    <a:pt x="6985" y="3300"/>
                    <a:pt x="6797" y="3307"/>
                  </a:cubicBezTo>
                  <a:cubicBezTo>
                    <a:pt x="6449" y="3320"/>
                    <a:pt x="6104" y="3354"/>
                    <a:pt x="5761" y="3409"/>
                  </a:cubicBezTo>
                  <a:lnTo>
                    <a:pt x="5761" y="3409"/>
                  </a:lnTo>
                  <a:lnTo>
                    <a:pt x="5040" y="695"/>
                  </a:lnTo>
                  <a:cubicBezTo>
                    <a:pt x="4967" y="421"/>
                    <a:pt x="4817" y="229"/>
                    <a:pt x="4591" y="115"/>
                  </a:cubicBezTo>
                  <a:cubicBezTo>
                    <a:pt x="4436" y="39"/>
                    <a:pt x="4284"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005025" y="3454750"/>
              <a:ext cx="15375" cy="65550"/>
            </a:xfrm>
            <a:custGeom>
              <a:avLst/>
              <a:gdLst/>
              <a:ahLst/>
              <a:cxnLst/>
              <a:rect l="l" t="t" r="r" b="b"/>
              <a:pathLst>
                <a:path w="615" h="2622" extrusionOk="0">
                  <a:moveTo>
                    <a:pt x="308" y="1"/>
                  </a:moveTo>
                  <a:cubicBezTo>
                    <a:pt x="138" y="1"/>
                    <a:pt x="1" y="140"/>
                    <a:pt x="5" y="311"/>
                  </a:cubicBezTo>
                  <a:lnTo>
                    <a:pt x="5" y="2319"/>
                  </a:lnTo>
                  <a:cubicBezTo>
                    <a:pt x="5" y="2486"/>
                    <a:pt x="140" y="2621"/>
                    <a:pt x="308" y="2621"/>
                  </a:cubicBezTo>
                  <a:cubicBezTo>
                    <a:pt x="475" y="2621"/>
                    <a:pt x="610" y="2486"/>
                    <a:pt x="610" y="2319"/>
                  </a:cubicBezTo>
                  <a:lnTo>
                    <a:pt x="610" y="311"/>
                  </a:lnTo>
                  <a:cubicBezTo>
                    <a:pt x="614"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6040500" y="3504950"/>
              <a:ext cx="15350" cy="68525"/>
            </a:xfrm>
            <a:custGeom>
              <a:avLst/>
              <a:gdLst/>
              <a:ahLst/>
              <a:cxnLst/>
              <a:rect l="l" t="t" r="r" b="b"/>
              <a:pathLst>
                <a:path w="614" h="2741" extrusionOk="0">
                  <a:moveTo>
                    <a:pt x="308" y="1"/>
                  </a:moveTo>
                  <a:cubicBezTo>
                    <a:pt x="137" y="1"/>
                    <a:pt x="0" y="140"/>
                    <a:pt x="4" y="311"/>
                  </a:cubicBezTo>
                  <a:lnTo>
                    <a:pt x="4" y="2438"/>
                  </a:lnTo>
                  <a:cubicBezTo>
                    <a:pt x="4" y="2606"/>
                    <a:pt x="140" y="2741"/>
                    <a:pt x="308" y="2741"/>
                  </a:cubicBezTo>
                  <a:cubicBezTo>
                    <a:pt x="474" y="2741"/>
                    <a:pt x="610" y="2606"/>
                    <a:pt x="610" y="2438"/>
                  </a:cubicBezTo>
                  <a:lnTo>
                    <a:pt x="610" y="311"/>
                  </a:lnTo>
                  <a:cubicBezTo>
                    <a:pt x="614" y="140"/>
                    <a:pt x="477"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6111400" y="3564025"/>
              <a:ext cx="15350" cy="65600"/>
            </a:xfrm>
            <a:custGeom>
              <a:avLst/>
              <a:gdLst/>
              <a:ahLst/>
              <a:cxnLst/>
              <a:rect l="l" t="t" r="r" b="b"/>
              <a:pathLst>
                <a:path w="614" h="2624" extrusionOk="0">
                  <a:moveTo>
                    <a:pt x="307" y="0"/>
                  </a:moveTo>
                  <a:cubicBezTo>
                    <a:pt x="137" y="0"/>
                    <a:pt x="1" y="141"/>
                    <a:pt x="4" y="312"/>
                  </a:cubicBezTo>
                  <a:lnTo>
                    <a:pt x="4" y="2320"/>
                  </a:lnTo>
                  <a:cubicBezTo>
                    <a:pt x="4" y="2488"/>
                    <a:pt x="140" y="2623"/>
                    <a:pt x="307" y="2623"/>
                  </a:cubicBezTo>
                  <a:cubicBezTo>
                    <a:pt x="475" y="2623"/>
                    <a:pt x="610" y="2488"/>
                    <a:pt x="610" y="2320"/>
                  </a:cubicBezTo>
                  <a:lnTo>
                    <a:pt x="610" y="312"/>
                  </a:lnTo>
                  <a:cubicBezTo>
                    <a:pt x="614" y="141"/>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211900" y="3614450"/>
              <a:ext cx="15200" cy="59475"/>
            </a:xfrm>
            <a:custGeom>
              <a:avLst/>
              <a:gdLst/>
              <a:ahLst/>
              <a:cxnLst/>
              <a:rect l="l" t="t" r="r" b="b"/>
              <a:pathLst>
                <a:path w="608" h="2379" extrusionOk="0">
                  <a:moveTo>
                    <a:pt x="304" y="0"/>
                  </a:moveTo>
                  <a:cubicBezTo>
                    <a:pt x="137" y="0"/>
                    <a:pt x="2" y="136"/>
                    <a:pt x="2" y="303"/>
                  </a:cubicBezTo>
                  <a:lnTo>
                    <a:pt x="2" y="2075"/>
                  </a:lnTo>
                  <a:cubicBezTo>
                    <a:pt x="1" y="2243"/>
                    <a:pt x="137" y="2378"/>
                    <a:pt x="304" y="2378"/>
                  </a:cubicBezTo>
                  <a:cubicBezTo>
                    <a:pt x="472" y="2378"/>
                    <a:pt x="607" y="2243"/>
                    <a:pt x="607" y="2075"/>
                  </a:cubicBezTo>
                  <a:lnTo>
                    <a:pt x="607" y="303"/>
                  </a:lnTo>
                  <a:cubicBezTo>
                    <a:pt x="607" y="136"/>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321125" y="3634925"/>
              <a:ext cx="15375" cy="36025"/>
            </a:xfrm>
            <a:custGeom>
              <a:avLst/>
              <a:gdLst/>
              <a:ahLst/>
              <a:cxnLst/>
              <a:rect l="l" t="t" r="r" b="b"/>
              <a:pathLst>
                <a:path w="615" h="1441" extrusionOk="0">
                  <a:moveTo>
                    <a:pt x="307" y="1"/>
                  </a:moveTo>
                  <a:cubicBezTo>
                    <a:pt x="137" y="1"/>
                    <a:pt x="1" y="141"/>
                    <a:pt x="5" y="311"/>
                  </a:cubicBezTo>
                  <a:lnTo>
                    <a:pt x="5" y="1139"/>
                  </a:lnTo>
                  <a:cubicBezTo>
                    <a:pt x="5" y="1306"/>
                    <a:pt x="140" y="1441"/>
                    <a:pt x="308" y="1441"/>
                  </a:cubicBezTo>
                  <a:cubicBezTo>
                    <a:pt x="475" y="1441"/>
                    <a:pt x="610" y="1306"/>
                    <a:pt x="610" y="1139"/>
                  </a:cubicBezTo>
                  <a:lnTo>
                    <a:pt x="610" y="311"/>
                  </a:lnTo>
                  <a:cubicBezTo>
                    <a:pt x="614" y="141"/>
                    <a:pt x="477"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536875" y="3593950"/>
              <a:ext cx="15175" cy="47475"/>
            </a:xfrm>
            <a:custGeom>
              <a:avLst/>
              <a:gdLst/>
              <a:ahLst/>
              <a:cxnLst/>
              <a:rect l="l" t="t" r="r" b="b"/>
              <a:pathLst>
                <a:path w="607" h="1899" extrusionOk="0">
                  <a:moveTo>
                    <a:pt x="303" y="0"/>
                  </a:moveTo>
                  <a:cubicBezTo>
                    <a:pt x="139" y="0"/>
                    <a:pt x="5" y="132"/>
                    <a:pt x="1" y="296"/>
                  </a:cubicBezTo>
                  <a:lnTo>
                    <a:pt x="1" y="1595"/>
                  </a:lnTo>
                  <a:cubicBezTo>
                    <a:pt x="1" y="1763"/>
                    <a:pt x="136" y="1899"/>
                    <a:pt x="304" y="1899"/>
                  </a:cubicBezTo>
                  <a:cubicBezTo>
                    <a:pt x="471" y="1899"/>
                    <a:pt x="606" y="1762"/>
                    <a:pt x="606" y="1595"/>
                  </a:cubicBezTo>
                  <a:lnTo>
                    <a:pt x="606" y="296"/>
                  </a:lnTo>
                  <a:cubicBezTo>
                    <a:pt x="603"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6584125" y="3543550"/>
              <a:ext cx="15175" cy="65400"/>
            </a:xfrm>
            <a:custGeom>
              <a:avLst/>
              <a:gdLst/>
              <a:ahLst/>
              <a:cxnLst/>
              <a:rect l="l" t="t" r="r" b="b"/>
              <a:pathLst>
                <a:path w="607" h="2616" extrusionOk="0">
                  <a:moveTo>
                    <a:pt x="304" y="0"/>
                  </a:moveTo>
                  <a:cubicBezTo>
                    <a:pt x="136" y="0"/>
                    <a:pt x="1" y="136"/>
                    <a:pt x="1" y="302"/>
                  </a:cubicBezTo>
                  <a:lnTo>
                    <a:pt x="1" y="2312"/>
                  </a:lnTo>
                  <a:cubicBezTo>
                    <a:pt x="1" y="2480"/>
                    <a:pt x="136" y="2615"/>
                    <a:pt x="304" y="2615"/>
                  </a:cubicBezTo>
                  <a:cubicBezTo>
                    <a:pt x="471" y="2615"/>
                    <a:pt x="606" y="2480"/>
                    <a:pt x="606" y="2312"/>
                  </a:cubicBezTo>
                  <a:lnTo>
                    <a:pt x="606" y="302"/>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5377250" y="3222475"/>
              <a:ext cx="793500" cy="793500"/>
            </a:xfrm>
            <a:custGeom>
              <a:avLst/>
              <a:gdLst/>
              <a:ahLst/>
              <a:cxnLst/>
              <a:rect l="l" t="t" r="r" b="b"/>
              <a:pathLst>
                <a:path w="31740" h="31740" extrusionOk="0">
                  <a:moveTo>
                    <a:pt x="15870" y="0"/>
                  </a:moveTo>
                  <a:cubicBezTo>
                    <a:pt x="11661" y="0"/>
                    <a:pt x="7625" y="1672"/>
                    <a:pt x="4649" y="4648"/>
                  </a:cubicBezTo>
                  <a:cubicBezTo>
                    <a:pt x="1672" y="7625"/>
                    <a:pt x="0" y="11661"/>
                    <a:pt x="0" y="15870"/>
                  </a:cubicBezTo>
                  <a:cubicBezTo>
                    <a:pt x="0" y="20079"/>
                    <a:pt x="1672" y="24116"/>
                    <a:pt x="4649" y="27091"/>
                  </a:cubicBezTo>
                  <a:cubicBezTo>
                    <a:pt x="7625" y="30067"/>
                    <a:pt x="11661" y="31739"/>
                    <a:pt x="15870" y="31739"/>
                  </a:cubicBezTo>
                  <a:cubicBezTo>
                    <a:pt x="20079" y="31739"/>
                    <a:pt x="24116" y="30067"/>
                    <a:pt x="27091" y="27091"/>
                  </a:cubicBezTo>
                  <a:cubicBezTo>
                    <a:pt x="30068" y="24116"/>
                    <a:pt x="31739" y="20079"/>
                    <a:pt x="31739" y="15870"/>
                  </a:cubicBezTo>
                  <a:cubicBezTo>
                    <a:pt x="31739" y="11661"/>
                    <a:pt x="30068" y="7625"/>
                    <a:pt x="27091" y="4648"/>
                  </a:cubicBezTo>
                  <a:cubicBezTo>
                    <a:pt x="24116"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5355650" y="3214725"/>
              <a:ext cx="879600" cy="808725"/>
            </a:xfrm>
            <a:custGeom>
              <a:avLst/>
              <a:gdLst/>
              <a:ahLst/>
              <a:cxnLst/>
              <a:rect l="l" t="t" r="r" b="b"/>
              <a:pathLst>
                <a:path w="35184" h="32349" extrusionOk="0">
                  <a:moveTo>
                    <a:pt x="16762" y="607"/>
                  </a:moveTo>
                  <a:cubicBezTo>
                    <a:pt x="19601" y="607"/>
                    <a:pt x="22393" y="1390"/>
                    <a:pt x="24876" y="2912"/>
                  </a:cubicBezTo>
                  <a:cubicBezTo>
                    <a:pt x="32190" y="7401"/>
                    <a:pt x="34493" y="17005"/>
                    <a:pt x="30003" y="24321"/>
                  </a:cubicBezTo>
                  <a:cubicBezTo>
                    <a:pt x="27067" y="29104"/>
                    <a:pt x="21946" y="31742"/>
                    <a:pt x="16707" y="31742"/>
                  </a:cubicBezTo>
                  <a:cubicBezTo>
                    <a:pt x="13933" y="31742"/>
                    <a:pt x="11126" y="31002"/>
                    <a:pt x="8593" y="29448"/>
                  </a:cubicBezTo>
                  <a:cubicBezTo>
                    <a:pt x="5050" y="27274"/>
                    <a:pt x="2564" y="23850"/>
                    <a:pt x="1596" y="19806"/>
                  </a:cubicBezTo>
                  <a:cubicBezTo>
                    <a:pt x="627" y="15763"/>
                    <a:pt x="1291" y="11584"/>
                    <a:pt x="3466" y="8039"/>
                  </a:cubicBezTo>
                  <a:cubicBezTo>
                    <a:pt x="5640" y="4496"/>
                    <a:pt x="9065" y="2010"/>
                    <a:pt x="13108" y="1042"/>
                  </a:cubicBezTo>
                  <a:cubicBezTo>
                    <a:pt x="14305" y="754"/>
                    <a:pt x="15532" y="608"/>
                    <a:pt x="16762" y="607"/>
                  </a:cubicBezTo>
                  <a:close/>
                  <a:moveTo>
                    <a:pt x="16765" y="1"/>
                  </a:moveTo>
                  <a:cubicBezTo>
                    <a:pt x="15501" y="1"/>
                    <a:pt x="14228" y="150"/>
                    <a:pt x="12968" y="452"/>
                  </a:cubicBezTo>
                  <a:cubicBezTo>
                    <a:pt x="8766" y="1459"/>
                    <a:pt x="5209" y="4040"/>
                    <a:pt x="2951" y="7723"/>
                  </a:cubicBezTo>
                  <a:cubicBezTo>
                    <a:pt x="691" y="11405"/>
                    <a:pt x="1" y="15746"/>
                    <a:pt x="1006" y="19947"/>
                  </a:cubicBezTo>
                  <a:cubicBezTo>
                    <a:pt x="2013" y="24148"/>
                    <a:pt x="4595" y="27706"/>
                    <a:pt x="8277" y="29965"/>
                  </a:cubicBezTo>
                  <a:cubicBezTo>
                    <a:pt x="10810" y="31523"/>
                    <a:pt x="13726" y="32349"/>
                    <a:pt x="16701" y="32349"/>
                  </a:cubicBezTo>
                  <a:cubicBezTo>
                    <a:pt x="16703" y="32349"/>
                    <a:pt x="16705" y="32349"/>
                    <a:pt x="16708" y="32349"/>
                  </a:cubicBezTo>
                  <a:cubicBezTo>
                    <a:pt x="22150" y="32349"/>
                    <a:pt x="27471" y="29607"/>
                    <a:pt x="30520" y="24638"/>
                  </a:cubicBezTo>
                  <a:cubicBezTo>
                    <a:pt x="35183" y="17037"/>
                    <a:pt x="32792" y="7059"/>
                    <a:pt x="25192" y="2395"/>
                  </a:cubicBezTo>
                  <a:cubicBezTo>
                    <a:pt x="22614" y="813"/>
                    <a:pt x="19714" y="1"/>
                    <a:pt x="16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5377250" y="3169400"/>
              <a:ext cx="793500" cy="793500"/>
            </a:xfrm>
            <a:custGeom>
              <a:avLst/>
              <a:gdLst/>
              <a:ahLst/>
              <a:cxnLst/>
              <a:rect l="l" t="t" r="r" b="b"/>
              <a:pathLst>
                <a:path w="31740" h="31740" extrusionOk="0">
                  <a:moveTo>
                    <a:pt x="15870" y="0"/>
                  </a:moveTo>
                  <a:cubicBezTo>
                    <a:pt x="11662" y="0"/>
                    <a:pt x="7625" y="1673"/>
                    <a:pt x="4649" y="4648"/>
                  </a:cubicBezTo>
                  <a:cubicBezTo>
                    <a:pt x="1672" y="7625"/>
                    <a:pt x="0" y="11661"/>
                    <a:pt x="0" y="15870"/>
                  </a:cubicBezTo>
                  <a:cubicBezTo>
                    <a:pt x="0" y="20079"/>
                    <a:pt x="1672" y="24116"/>
                    <a:pt x="4649" y="27092"/>
                  </a:cubicBezTo>
                  <a:cubicBezTo>
                    <a:pt x="7625" y="30067"/>
                    <a:pt x="11662" y="31739"/>
                    <a:pt x="15870" y="31739"/>
                  </a:cubicBezTo>
                  <a:cubicBezTo>
                    <a:pt x="20079" y="31739"/>
                    <a:pt x="24116" y="30067"/>
                    <a:pt x="27091" y="27092"/>
                  </a:cubicBezTo>
                  <a:cubicBezTo>
                    <a:pt x="30068" y="24116"/>
                    <a:pt x="31739" y="20079"/>
                    <a:pt x="31739" y="15870"/>
                  </a:cubicBezTo>
                  <a:cubicBezTo>
                    <a:pt x="31739" y="11661"/>
                    <a:pt x="30068"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5355650" y="3161900"/>
              <a:ext cx="879600" cy="808750"/>
            </a:xfrm>
            <a:custGeom>
              <a:avLst/>
              <a:gdLst/>
              <a:ahLst/>
              <a:cxnLst/>
              <a:rect l="l" t="t" r="r" b="b"/>
              <a:pathLst>
                <a:path w="35184" h="32350" extrusionOk="0">
                  <a:moveTo>
                    <a:pt x="16767" y="608"/>
                  </a:moveTo>
                  <a:cubicBezTo>
                    <a:pt x="19629" y="608"/>
                    <a:pt x="22437" y="1402"/>
                    <a:pt x="24876" y="2902"/>
                  </a:cubicBezTo>
                  <a:cubicBezTo>
                    <a:pt x="32190" y="7391"/>
                    <a:pt x="34492" y="16996"/>
                    <a:pt x="30003" y="24310"/>
                  </a:cubicBezTo>
                  <a:cubicBezTo>
                    <a:pt x="27828" y="27855"/>
                    <a:pt x="24404" y="30339"/>
                    <a:pt x="20361" y="31309"/>
                  </a:cubicBezTo>
                  <a:cubicBezTo>
                    <a:pt x="19147" y="31600"/>
                    <a:pt x="17922" y="31744"/>
                    <a:pt x="16705" y="31744"/>
                  </a:cubicBezTo>
                  <a:cubicBezTo>
                    <a:pt x="13866" y="31744"/>
                    <a:pt x="11075" y="30961"/>
                    <a:pt x="8595" y="29440"/>
                  </a:cubicBezTo>
                  <a:cubicBezTo>
                    <a:pt x="5050" y="27265"/>
                    <a:pt x="2564" y="23840"/>
                    <a:pt x="1596" y="19797"/>
                  </a:cubicBezTo>
                  <a:cubicBezTo>
                    <a:pt x="627" y="15753"/>
                    <a:pt x="1291" y="11574"/>
                    <a:pt x="3466" y="8031"/>
                  </a:cubicBezTo>
                  <a:cubicBezTo>
                    <a:pt x="6400" y="3246"/>
                    <a:pt x="11522" y="608"/>
                    <a:pt x="16760" y="608"/>
                  </a:cubicBezTo>
                  <a:cubicBezTo>
                    <a:pt x="16762" y="608"/>
                    <a:pt x="16764" y="608"/>
                    <a:pt x="16767" y="608"/>
                  </a:cubicBezTo>
                  <a:close/>
                  <a:moveTo>
                    <a:pt x="16761" y="1"/>
                  </a:moveTo>
                  <a:cubicBezTo>
                    <a:pt x="11318" y="1"/>
                    <a:pt x="5999" y="2744"/>
                    <a:pt x="2951" y="7713"/>
                  </a:cubicBezTo>
                  <a:cubicBezTo>
                    <a:pt x="691" y="11394"/>
                    <a:pt x="1" y="15736"/>
                    <a:pt x="1006" y="19937"/>
                  </a:cubicBezTo>
                  <a:cubicBezTo>
                    <a:pt x="2013" y="24139"/>
                    <a:pt x="4595" y="27696"/>
                    <a:pt x="8277" y="29954"/>
                  </a:cubicBezTo>
                  <a:cubicBezTo>
                    <a:pt x="10854" y="31537"/>
                    <a:pt x="13754" y="32349"/>
                    <a:pt x="16704" y="32349"/>
                  </a:cubicBezTo>
                  <a:cubicBezTo>
                    <a:pt x="17983" y="32348"/>
                    <a:pt x="19258" y="32196"/>
                    <a:pt x="20501" y="31897"/>
                  </a:cubicBezTo>
                  <a:cubicBezTo>
                    <a:pt x="24702" y="30891"/>
                    <a:pt x="28260" y="28308"/>
                    <a:pt x="30518" y="24627"/>
                  </a:cubicBezTo>
                  <a:cubicBezTo>
                    <a:pt x="35183" y="17026"/>
                    <a:pt x="32792" y="7048"/>
                    <a:pt x="25192" y="2385"/>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5389125" y="3228875"/>
              <a:ext cx="769725" cy="674575"/>
            </a:xfrm>
            <a:custGeom>
              <a:avLst/>
              <a:gdLst/>
              <a:ahLst/>
              <a:cxnLst/>
              <a:rect l="l" t="t" r="r" b="b"/>
              <a:pathLst>
                <a:path w="30789" h="26983" extrusionOk="0">
                  <a:moveTo>
                    <a:pt x="15408" y="0"/>
                  </a:moveTo>
                  <a:cubicBezTo>
                    <a:pt x="10872" y="0"/>
                    <a:pt x="6443" y="2288"/>
                    <a:pt x="3897" y="6438"/>
                  </a:cubicBezTo>
                  <a:cubicBezTo>
                    <a:pt x="1" y="12788"/>
                    <a:pt x="1990" y="21094"/>
                    <a:pt x="8342" y="24989"/>
                  </a:cubicBezTo>
                  <a:cubicBezTo>
                    <a:pt x="10542" y="26339"/>
                    <a:pt x="12978" y="26982"/>
                    <a:pt x="15383" y="26982"/>
                  </a:cubicBezTo>
                  <a:cubicBezTo>
                    <a:pt x="19919" y="26982"/>
                    <a:pt x="24347" y="24695"/>
                    <a:pt x="26893" y="20545"/>
                  </a:cubicBezTo>
                  <a:cubicBezTo>
                    <a:pt x="30789" y="14195"/>
                    <a:pt x="28799" y="5890"/>
                    <a:pt x="22449" y="1993"/>
                  </a:cubicBezTo>
                  <a:cubicBezTo>
                    <a:pt x="20248" y="643"/>
                    <a:pt x="17813" y="0"/>
                    <a:pt x="15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5397950" y="3221225"/>
              <a:ext cx="769400" cy="689875"/>
            </a:xfrm>
            <a:custGeom>
              <a:avLst/>
              <a:gdLst/>
              <a:ahLst/>
              <a:cxnLst/>
              <a:rect l="l" t="t" r="r" b="b"/>
              <a:pathLst>
                <a:path w="30776" h="27595" extrusionOk="0">
                  <a:moveTo>
                    <a:pt x="15068" y="605"/>
                  </a:moveTo>
                  <a:lnTo>
                    <a:pt x="15068" y="606"/>
                  </a:lnTo>
                  <a:cubicBezTo>
                    <a:pt x="17472" y="606"/>
                    <a:pt x="19837" y="1269"/>
                    <a:pt x="21939" y="2557"/>
                  </a:cubicBezTo>
                  <a:cubicBezTo>
                    <a:pt x="28136" y="6360"/>
                    <a:pt x="30084" y="14495"/>
                    <a:pt x="26282" y="20692"/>
                  </a:cubicBezTo>
                  <a:cubicBezTo>
                    <a:pt x="24440" y="23694"/>
                    <a:pt x="21539" y="25797"/>
                    <a:pt x="18114" y="26620"/>
                  </a:cubicBezTo>
                  <a:cubicBezTo>
                    <a:pt x="17086" y="26867"/>
                    <a:pt x="16048" y="26989"/>
                    <a:pt x="15018" y="26989"/>
                  </a:cubicBezTo>
                  <a:cubicBezTo>
                    <a:pt x="12613" y="26989"/>
                    <a:pt x="10248" y="26326"/>
                    <a:pt x="8146" y="25037"/>
                  </a:cubicBezTo>
                  <a:cubicBezTo>
                    <a:pt x="1949" y="21234"/>
                    <a:pt x="1" y="13098"/>
                    <a:pt x="3803" y="6901"/>
                  </a:cubicBezTo>
                  <a:cubicBezTo>
                    <a:pt x="5645" y="3898"/>
                    <a:pt x="8545" y="1794"/>
                    <a:pt x="11971" y="973"/>
                  </a:cubicBezTo>
                  <a:cubicBezTo>
                    <a:pt x="12985" y="730"/>
                    <a:pt x="14025" y="606"/>
                    <a:pt x="15068" y="605"/>
                  </a:cubicBezTo>
                  <a:close/>
                  <a:moveTo>
                    <a:pt x="15067" y="0"/>
                  </a:moveTo>
                  <a:cubicBezTo>
                    <a:pt x="13989" y="0"/>
                    <a:pt x="12904" y="127"/>
                    <a:pt x="11829" y="385"/>
                  </a:cubicBezTo>
                  <a:cubicBezTo>
                    <a:pt x="8247" y="1243"/>
                    <a:pt x="5214" y="3445"/>
                    <a:pt x="3287" y="6585"/>
                  </a:cubicBezTo>
                  <a:cubicBezTo>
                    <a:pt x="1360" y="9725"/>
                    <a:pt x="773" y="13427"/>
                    <a:pt x="1630" y="17010"/>
                  </a:cubicBezTo>
                  <a:cubicBezTo>
                    <a:pt x="2488" y="20592"/>
                    <a:pt x="4690" y="23626"/>
                    <a:pt x="7830" y="25553"/>
                  </a:cubicBezTo>
                  <a:cubicBezTo>
                    <a:pt x="10028" y="26902"/>
                    <a:pt x="12501" y="27595"/>
                    <a:pt x="15017" y="27595"/>
                  </a:cubicBezTo>
                  <a:cubicBezTo>
                    <a:pt x="16107" y="27595"/>
                    <a:pt x="17194" y="27464"/>
                    <a:pt x="18254" y="27209"/>
                  </a:cubicBezTo>
                  <a:cubicBezTo>
                    <a:pt x="21837" y="26352"/>
                    <a:pt x="24871" y="24150"/>
                    <a:pt x="26797" y="21010"/>
                  </a:cubicBezTo>
                  <a:cubicBezTo>
                    <a:pt x="30776" y="14528"/>
                    <a:pt x="28736" y="6018"/>
                    <a:pt x="22255" y="2041"/>
                  </a:cubicBezTo>
                  <a:cubicBezTo>
                    <a:pt x="20056" y="693"/>
                    <a:pt x="17582" y="0"/>
                    <a:pt x="150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5574875" y="3337125"/>
              <a:ext cx="352550" cy="456400"/>
            </a:xfrm>
            <a:custGeom>
              <a:avLst/>
              <a:gdLst/>
              <a:ahLst/>
              <a:cxnLst/>
              <a:rect l="l" t="t" r="r" b="b"/>
              <a:pathLst>
                <a:path w="14102" h="18256" extrusionOk="0">
                  <a:moveTo>
                    <a:pt x="12329" y="0"/>
                  </a:moveTo>
                  <a:cubicBezTo>
                    <a:pt x="12271" y="0"/>
                    <a:pt x="12212" y="5"/>
                    <a:pt x="12152" y="15"/>
                  </a:cubicBezTo>
                  <a:cubicBezTo>
                    <a:pt x="11904" y="55"/>
                    <a:pt x="11702" y="203"/>
                    <a:pt x="11545" y="459"/>
                  </a:cubicBezTo>
                  <a:lnTo>
                    <a:pt x="10101" y="2811"/>
                  </a:lnTo>
                  <a:lnTo>
                    <a:pt x="10101" y="2811"/>
                  </a:lnTo>
                  <a:cubicBezTo>
                    <a:pt x="9021" y="2226"/>
                    <a:pt x="7997" y="1934"/>
                    <a:pt x="7030" y="1934"/>
                  </a:cubicBezTo>
                  <a:cubicBezTo>
                    <a:pt x="7004" y="1934"/>
                    <a:pt x="6979" y="1934"/>
                    <a:pt x="6954" y="1935"/>
                  </a:cubicBezTo>
                  <a:cubicBezTo>
                    <a:pt x="5636" y="1955"/>
                    <a:pt x="4639" y="2515"/>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7"/>
                    <a:pt x="7626" y="11695"/>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299"/>
                    <a:pt x="6340" y="13253"/>
                  </a:cubicBezTo>
                  <a:cubicBezTo>
                    <a:pt x="6052" y="13163"/>
                    <a:pt x="5772" y="13051"/>
                    <a:pt x="5502" y="12918"/>
                  </a:cubicBezTo>
                  <a:cubicBezTo>
                    <a:pt x="5235" y="12790"/>
                    <a:pt x="4981" y="12633"/>
                    <a:pt x="4749" y="12448"/>
                  </a:cubicBezTo>
                  <a:cubicBezTo>
                    <a:pt x="4425" y="12230"/>
                    <a:pt x="4127" y="11979"/>
                    <a:pt x="3856" y="11698"/>
                  </a:cubicBezTo>
                  <a:cubicBezTo>
                    <a:pt x="3590" y="11422"/>
                    <a:pt x="3398" y="11191"/>
                    <a:pt x="3277" y="11009"/>
                  </a:cubicBezTo>
                  <a:cubicBezTo>
                    <a:pt x="3155" y="10825"/>
                    <a:pt x="3019" y="10601"/>
                    <a:pt x="2865" y="10336"/>
                  </a:cubicBezTo>
                  <a:cubicBezTo>
                    <a:pt x="2711" y="10070"/>
                    <a:pt x="2615" y="9911"/>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2"/>
                  </a:cubicBezTo>
                  <a:lnTo>
                    <a:pt x="3140" y="14642"/>
                  </a:lnTo>
                  <a:lnTo>
                    <a:pt x="1792" y="16838"/>
                  </a:lnTo>
                  <a:cubicBezTo>
                    <a:pt x="1584" y="17176"/>
                    <a:pt x="1569" y="17492"/>
                    <a:pt x="1748" y="17783"/>
                  </a:cubicBezTo>
                  <a:cubicBezTo>
                    <a:pt x="1926" y="18075"/>
                    <a:pt x="2190" y="18231"/>
                    <a:pt x="2539" y="18253"/>
                  </a:cubicBezTo>
                  <a:cubicBezTo>
                    <a:pt x="2562" y="18255"/>
                    <a:pt x="2584" y="18256"/>
                    <a:pt x="2606" y="18256"/>
                  </a:cubicBezTo>
                  <a:cubicBezTo>
                    <a:pt x="2925" y="18256"/>
                    <a:pt x="3176" y="18105"/>
                    <a:pt x="3363" y="17802"/>
                  </a:cubicBezTo>
                  <a:lnTo>
                    <a:pt x="4704" y="15613"/>
                  </a:lnTo>
                  <a:lnTo>
                    <a:pt x="4704" y="15613"/>
                  </a:lnTo>
                  <a:cubicBezTo>
                    <a:pt x="5266" y="15893"/>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8"/>
                    <a:pt x="11467" y="12781"/>
                  </a:cubicBezTo>
                  <a:cubicBezTo>
                    <a:pt x="11526" y="12294"/>
                    <a:pt x="11464" y="11814"/>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7"/>
                  </a:cubicBezTo>
                  <a:cubicBezTo>
                    <a:pt x="12629" y="8417"/>
                    <a:pt x="12743" y="8437"/>
                    <a:pt x="12854" y="8437"/>
                  </a:cubicBezTo>
                  <a:cubicBezTo>
                    <a:pt x="12998" y="8437"/>
                    <a:pt x="13136"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7"/>
                    <a:pt x="12777" y="4835"/>
                    <a:pt x="12424" y="4490"/>
                  </a:cubicBezTo>
                  <a:cubicBezTo>
                    <a:pt x="12175" y="4247"/>
                    <a:pt x="11912" y="4019"/>
                    <a:pt x="11636" y="3808"/>
                  </a:cubicBezTo>
                  <a:lnTo>
                    <a:pt x="11636" y="3808"/>
                  </a:lnTo>
                  <a:lnTo>
                    <a:pt x="13104" y="1416"/>
                  </a:lnTo>
                  <a:cubicBezTo>
                    <a:pt x="13252" y="1174"/>
                    <a:pt x="13288" y="933"/>
                    <a:pt x="13214" y="691"/>
                  </a:cubicBezTo>
                  <a:cubicBezTo>
                    <a:pt x="13140" y="447"/>
                    <a:pt x="13006" y="265"/>
                    <a:pt x="12813" y="141"/>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5438375" y="3780525"/>
              <a:ext cx="15400" cy="65550"/>
            </a:xfrm>
            <a:custGeom>
              <a:avLst/>
              <a:gdLst/>
              <a:ahLst/>
              <a:cxnLst/>
              <a:rect l="l" t="t" r="r" b="b"/>
              <a:pathLst>
                <a:path w="616" h="2622" extrusionOk="0">
                  <a:moveTo>
                    <a:pt x="308" y="0"/>
                  </a:moveTo>
                  <a:cubicBezTo>
                    <a:pt x="138" y="0"/>
                    <a:pt x="1" y="141"/>
                    <a:pt x="5" y="310"/>
                  </a:cubicBezTo>
                  <a:lnTo>
                    <a:pt x="5" y="2318"/>
                  </a:lnTo>
                  <a:cubicBezTo>
                    <a:pt x="5" y="2486"/>
                    <a:pt x="140" y="2622"/>
                    <a:pt x="308" y="2622"/>
                  </a:cubicBezTo>
                  <a:cubicBezTo>
                    <a:pt x="475" y="2622"/>
                    <a:pt x="610" y="2486"/>
                    <a:pt x="610" y="2320"/>
                  </a:cubicBezTo>
                  <a:lnTo>
                    <a:pt x="610" y="310"/>
                  </a:lnTo>
                  <a:cubicBezTo>
                    <a:pt x="616" y="141"/>
                    <a:pt x="479"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5473850" y="3830725"/>
              <a:ext cx="15350" cy="68525"/>
            </a:xfrm>
            <a:custGeom>
              <a:avLst/>
              <a:gdLst/>
              <a:ahLst/>
              <a:cxnLst/>
              <a:rect l="l" t="t" r="r" b="b"/>
              <a:pathLst>
                <a:path w="614" h="2741" extrusionOk="0">
                  <a:moveTo>
                    <a:pt x="306" y="0"/>
                  </a:moveTo>
                  <a:cubicBezTo>
                    <a:pt x="137" y="0"/>
                    <a:pt x="0" y="141"/>
                    <a:pt x="4" y="312"/>
                  </a:cubicBezTo>
                  <a:lnTo>
                    <a:pt x="4" y="2438"/>
                  </a:lnTo>
                  <a:cubicBezTo>
                    <a:pt x="4" y="2605"/>
                    <a:pt x="139" y="2740"/>
                    <a:pt x="306" y="2740"/>
                  </a:cubicBezTo>
                  <a:cubicBezTo>
                    <a:pt x="307" y="2740"/>
                    <a:pt x="308" y="2740"/>
                    <a:pt x="309" y="2740"/>
                  </a:cubicBezTo>
                  <a:cubicBezTo>
                    <a:pt x="475" y="2740"/>
                    <a:pt x="610" y="2604"/>
                    <a:pt x="610" y="2438"/>
                  </a:cubicBezTo>
                  <a:lnTo>
                    <a:pt x="610" y="312"/>
                  </a:lnTo>
                  <a:cubicBezTo>
                    <a:pt x="613"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5544725" y="3889825"/>
              <a:ext cx="15375" cy="65550"/>
            </a:xfrm>
            <a:custGeom>
              <a:avLst/>
              <a:gdLst/>
              <a:ahLst/>
              <a:cxnLst/>
              <a:rect l="l" t="t" r="r" b="b"/>
              <a:pathLst>
                <a:path w="615" h="2622" extrusionOk="0">
                  <a:moveTo>
                    <a:pt x="307" y="0"/>
                  </a:moveTo>
                  <a:cubicBezTo>
                    <a:pt x="137" y="0"/>
                    <a:pt x="0" y="141"/>
                    <a:pt x="4" y="310"/>
                  </a:cubicBezTo>
                  <a:lnTo>
                    <a:pt x="4" y="2319"/>
                  </a:lnTo>
                  <a:cubicBezTo>
                    <a:pt x="4" y="2486"/>
                    <a:pt x="141" y="2622"/>
                    <a:pt x="307" y="2622"/>
                  </a:cubicBezTo>
                  <a:cubicBezTo>
                    <a:pt x="474" y="2622"/>
                    <a:pt x="611" y="2486"/>
                    <a:pt x="611" y="2319"/>
                  </a:cubicBezTo>
                  <a:lnTo>
                    <a:pt x="611" y="310"/>
                  </a:lnTo>
                  <a:cubicBezTo>
                    <a:pt x="615" y="141"/>
                    <a:pt x="47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5645250" y="3940225"/>
              <a:ext cx="15175" cy="59450"/>
            </a:xfrm>
            <a:custGeom>
              <a:avLst/>
              <a:gdLst/>
              <a:ahLst/>
              <a:cxnLst/>
              <a:rect l="l" t="t" r="r" b="b"/>
              <a:pathLst>
                <a:path w="607" h="2378" extrusionOk="0">
                  <a:moveTo>
                    <a:pt x="304" y="0"/>
                  </a:moveTo>
                  <a:cubicBezTo>
                    <a:pt x="136" y="0"/>
                    <a:pt x="1" y="135"/>
                    <a:pt x="1" y="303"/>
                  </a:cubicBezTo>
                  <a:lnTo>
                    <a:pt x="1" y="2076"/>
                  </a:lnTo>
                  <a:cubicBezTo>
                    <a:pt x="1" y="2243"/>
                    <a:pt x="136" y="2378"/>
                    <a:pt x="304" y="2378"/>
                  </a:cubicBezTo>
                  <a:cubicBezTo>
                    <a:pt x="471" y="2378"/>
                    <a:pt x="606" y="2243"/>
                    <a:pt x="606" y="2076"/>
                  </a:cubicBezTo>
                  <a:lnTo>
                    <a:pt x="606" y="303"/>
                  </a:lnTo>
                  <a:cubicBezTo>
                    <a:pt x="606" y="135"/>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5754450" y="3960725"/>
              <a:ext cx="15400" cy="36025"/>
            </a:xfrm>
            <a:custGeom>
              <a:avLst/>
              <a:gdLst/>
              <a:ahLst/>
              <a:cxnLst/>
              <a:rect l="l" t="t" r="r" b="b"/>
              <a:pathLst>
                <a:path w="616" h="1441" extrusionOk="0">
                  <a:moveTo>
                    <a:pt x="308" y="0"/>
                  </a:moveTo>
                  <a:cubicBezTo>
                    <a:pt x="137" y="0"/>
                    <a:pt x="0" y="140"/>
                    <a:pt x="6" y="310"/>
                  </a:cubicBezTo>
                  <a:lnTo>
                    <a:pt x="6" y="1137"/>
                  </a:lnTo>
                  <a:cubicBezTo>
                    <a:pt x="4" y="1305"/>
                    <a:pt x="141" y="1441"/>
                    <a:pt x="308" y="1441"/>
                  </a:cubicBezTo>
                  <a:cubicBezTo>
                    <a:pt x="476" y="1441"/>
                    <a:pt x="611" y="1305"/>
                    <a:pt x="611" y="1137"/>
                  </a:cubicBezTo>
                  <a:lnTo>
                    <a:pt x="611" y="310"/>
                  </a:lnTo>
                  <a:cubicBezTo>
                    <a:pt x="615" y="140"/>
                    <a:pt x="478" y="0"/>
                    <a:pt x="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5970200" y="3919700"/>
              <a:ext cx="15175" cy="47500"/>
            </a:xfrm>
            <a:custGeom>
              <a:avLst/>
              <a:gdLst/>
              <a:ahLst/>
              <a:cxnLst/>
              <a:rect l="l" t="t" r="r" b="b"/>
              <a:pathLst>
                <a:path w="607" h="1900" extrusionOk="0">
                  <a:moveTo>
                    <a:pt x="303" y="1"/>
                  </a:moveTo>
                  <a:cubicBezTo>
                    <a:pt x="139" y="1"/>
                    <a:pt x="4" y="132"/>
                    <a:pt x="1" y="298"/>
                  </a:cubicBezTo>
                  <a:lnTo>
                    <a:pt x="1" y="1597"/>
                  </a:lnTo>
                  <a:cubicBezTo>
                    <a:pt x="1" y="1764"/>
                    <a:pt x="136" y="1899"/>
                    <a:pt x="304" y="1899"/>
                  </a:cubicBezTo>
                  <a:cubicBezTo>
                    <a:pt x="471" y="1899"/>
                    <a:pt x="606" y="1764"/>
                    <a:pt x="606" y="1597"/>
                  </a:cubicBezTo>
                  <a:lnTo>
                    <a:pt x="606" y="298"/>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017450" y="3869500"/>
              <a:ext cx="15200" cy="65200"/>
            </a:xfrm>
            <a:custGeom>
              <a:avLst/>
              <a:gdLst/>
              <a:ahLst/>
              <a:cxnLst/>
              <a:rect l="l" t="t" r="r" b="b"/>
              <a:pathLst>
                <a:path w="608" h="2608" extrusionOk="0">
                  <a:moveTo>
                    <a:pt x="304" y="1"/>
                  </a:moveTo>
                  <a:cubicBezTo>
                    <a:pt x="140" y="1"/>
                    <a:pt x="5" y="132"/>
                    <a:pt x="1" y="296"/>
                  </a:cubicBezTo>
                  <a:lnTo>
                    <a:pt x="1" y="2306"/>
                  </a:lnTo>
                  <a:cubicBezTo>
                    <a:pt x="0" y="2472"/>
                    <a:pt x="137" y="2608"/>
                    <a:pt x="304" y="2608"/>
                  </a:cubicBezTo>
                  <a:cubicBezTo>
                    <a:pt x="472" y="2608"/>
                    <a:pt x="607" y="2472"/>
                    <a:pt x="607" y="2306"/>
                  </a:cubicBezTo>
                  <a:lnTo>
                    <a:pt x="607" y="296"/>
                  </a:lnTo>
                  <a:cubicBezTo>
                    <a:pt x="603" y="132"/>
                    <a:pt x="469"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5377275" y="3140950"/>
              <a:ext cx="793475" cy="793500"/>
            </a:xfrm>
            <a:custGeom>
              <a:avLst/>
              <a:gdLst/>
              <a:ahLst/>
              <a:cxnLst/>
              <a:rect l="l" t="t" r="r" b="b"/>
              <a:pathLst>
                <a:path w="31739" h="31740" extrusionOk="0">
                  <a:moveTo>
                    <a:pt x="15869" y="0"/>
                  </a:moveTo>
                  <a:cubicBezTo>
                    <a:pt x="11660" y="0"/>
                    <a:pt x="7624" y="1672"/>
                    <a:pt x="4648" y="4648"/>
                  </a:cubicBezTo>
                  <a:cubicBezTo>
                    <a:pt x="1671" y="7625"/>
                    <a:pt x="1" y="11661"/>
                    <a:pt x="1" y="15870"/>
                  </a:cubicBezTo>
                  <a:cubicBezTo>
                    <a:pt x="1" y="20079"/>
                    <a:pt x="1671" y="24114"/>
                    <a:pt x="4648" y="27091"/>
                  </a:cubicBezTo>
                  <a:cubicBezTo>
                    <a:pt x="7624" y="30067"/>
                    <a:pt x="11660" y="31739"/>
                    <a:pt x="15869" y="31739"/>
                  </a:cubicBezTo>
                  <a:cubicBezTo>
                    <a:pt x="20078" y="31739"/>
                    <a:pt x="24115" y="30067"/>
                    <a:pt x="27090" y="27091"/>
                  </a:cubicBezTo>
                  <a:cubicBezTo>
                    <a:pt x="30066" y="24114"/>
                    <a:pt x="31738" y="20079"/>
                    <a:pt x="31738" y="15870"/>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5355650" y="3133475"/>
              <a:ext cx="879600" cy="808675"/>
            </a:xfrm>
            <a:custGeom>
              <a:avLst/>
              <a:gdLst/>
              <a:ahLst/>
              <a:cxnLst/>
              <a:rect l="l" t="t" r="r" b="b"/>
              <a:pathLst>
                <a:path w="35184" h="32347" extrusionOk="0">
                  <a:moveTo>
                    <a:pt x="16767" y="607"/>
                  </a:moveTo>
                  <a:cubicBezTo>
                    <a:pt x="19629" y="607"/>
                    <a:pt x="22437" y="1401"/>
                    <a:pt x="24876" y="2901"/>
                  </a:cubicBezTo>
                  <a:cubicBezTo>
                    <a:pt x="32192" y="7390"/>
                    <a:pt x="34492" y="16994"/>
                    <a:pt x="30003" y="24309"/>
                  </a:cubicBezTo>
                  <a:cubicBezTo>
                    <a:pt x="27829" y="27854"/>
                    <a:pt x="24405" y="30340"/>
                    <a:pt x="20361" y="31308"/>
                  </a:cubicBezTo>
                  <a:cubicBezTo>
                    <a:pt x="19147" y="31598"/>
                    <a:pt x="17922" y="31742"/>
                    <a:pt x="16705" y="31742"/>
                  </a:cubicBezTo>
                  <a:cubicBezTo>
                    <a:pt x="13867" y="31742"/>
                    <a:pt x="11076" y="30960"/>
                    <a:pt x="8595" y="29438"/>
                  </a:cubicBezTo>
                  <a:cubicBezTo>
                    <a:pt x="5050" y="27263"/>
                    <a:pt x="2565" y="23839"/>
                    <a:pt x="1596" y="19796"/>
                  </a:cubicBezTo>
                  <a:cubicBezTo>
                    <a:pt x="627" y="15752"/>
                    <a:pt x="1293" y="11573"/>
                    <a:pt x="3466" y="8030"/>
                  </a:cubicBezTo>
                  <a:cubicBezTo>
                    <a:pt x="6402" y="3245"/>
                    <a:pt x="11522" y="607"/>
                    <a:pt x="16760" y="607"/>
                  </a:cubicBezTo>
                  <a:cubicBezTo>
                    <a:pt x="16762" y="607"/>
                    <a:pt x="16764" y="607"/>
                    <a:pt x="16767" y="607"/>
                  </a:cubicBezTo>
                  <a:close/>
                  <a:moveTo>
                    <a:pt x="16761" y="0"/>
                  </a:moveTo>
                  <a:cubicBezTo>
                    <a:pt x="11319" y="0"/>
                    <a:pt x="5999" y="2742"/>
                    <a:pt x="2951" y="7710"/>
                  </a:cubicBezTo>
                  <a:cubicBezTo>
                    <a:pt x="691" y="11393"/>
                    <a:pt x="1" y="15735"/>
                    <a:pt x="1008" y="19936"/>
                  </a:cubicBezTo>
                  <a:cubicBezTo>
                    <a:pt x="2013" y="24137"/>
                    <a:pt x="4595" y="27695"/>
                    <a:pt x="8277" y="29953"/>
                  </a:cubicBezTo>
                  <a:cubicBezTo>
                    <a:pt x="10855" y="31536"/>
                    <a:pt x="13755" y="32347"/>
                    <a:pt x="16705" y="32347"/>
                  </a:cubicBezTo>
                  <a:cubicBezTo>
                    <a:pt x="17984" y="32346"/>
                    <a:pt x="19259" y="32195"/>
                    <a:pt x="20501" y="31896"/>
                  </a:cubicBezTo>
                  <a:cubicBezTo>
                    <a:pt x="24704" y="30890"/>
                    <a:pt x="28260" y="28307"/>
                    <a:pt x="30520" y="24626"/>
                  </a:cubicBezTo>
                  <a:cubicBezTo>
                    <a:pt x="35183" y="17024"/>
                    <a:pt x="32792" y="7048"/>
                    <a:pt x="25192" y="2384"/>
                  </a:cubicBezTo>
                  <a:cubicBezTo>
                    <a:pt x="22560" y="769"/>
                    <a:pt x="19644"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5377250" y="3087875"/>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5"/>
                    <a:pt x="4649" y="27092"/>
                  </a:cubicBezTo>
                  <a:cubicBezTo>
                    <a:pt x="7625" y="30067"/>
                    <a:pt x="11661" y="31740"/>
                    <a:pt x="15870" y="31740"/>
                  </a:cubicBezTo>
                  <a:cubicBezTo>
                    <a:pt x="20079" y="31740"/>
                    <a:pt x="24116" y="30067"/>
                    <a:pt x="27091" y="27092"/>
                  </a:cubicBezTo>
                  <a:cubicBezTo>
                    <a:pt x="30067" y="24115"/>
                    <a:pt x="31739" y="20079"/>
                    <a:pt x="31739" y="15870"/>
                  </a:cubicBezTo>
                  <a:cubicBezTo>
                    <a:pt x="31739" y="11661"/>
                    <a:pt x="30067"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5355650" y="3080150"/>
              <a:ext cx="836700" cy="808725"/>
            </a:xfrm>
            <a:custGeom>
              <a:avLst/>
              <a:gdLst/>
              <a:ahLst/>
              <a:cxnLst/>
              <a:rect l="l" t="t" r="r" b="b"/>
              <a:pathLst>
                <a:path w="33468" h="32349" extrusionOk="0">
                  <a:moveTo>
                    <a:pt x="16762" y="606"/>
                  </a:moveTo>
                  <a:cubicBezTo>
                    <a:pt x="19601" y="606"/>
                    <a:pt x="22393" y="1389"/>
                    <a:pt x="24874" y="2911"/>
                  </a:cubicBezTo>
                  <a:cubicBezTo>
                    <a:pt x="28419" y="5086"/>
                    <a:pt x="30904" y="8510"/>
                    <a:pt x="31873" y="12554"/>
                  </a:cubicBezTo>
                  <a:cubicBezTo>
                    <a:pt x="32842" y="16597"/>
                    <a:pt x="32176" y="20776"/>
                    <a:pt x="30003" y="24320"/>
                  </a:cubicBezTo>
                  <a:cubicBezTo>
                    <a:pt x="27067" y="29103"/>
                    <a:pt x="21946" y="31741"/>
                    <a:pt x="16707" y="31741"/>
                  </a:cubicBezTo>
                  <a:cubicBezTo>
                    <a:pt x="13933" y="31741"/>
                    <a:pt x="11126" y="31001"/>
                    <a:pt x="8593" y="29448"/>
                  </a:cubicBezTo>
                  <a:cubicBezTo>
                    <a:pt x="5050" y="27273"/>
                    <a:pt x="2564" y="23849"/>
                    <a:pt x="1596" y="19806"/>
                  </a:cubicBezTo>
                  <a:cubicBezTo>
                    <a:pt x="627" y="15761"/>
                    <a:pt x="1291" y="11583"/>
                    <a:pt x="3466" y="8039"/>
                  </a:cubicBezTo>
                  <a:cubicBezTo>
                    <a:pt x="5640" y="4494"/>
                    <a:pt x="9065" y="2009"/>
                    <a:pt x="13108" y="1041"/>
                  </a:cubicBezTo>
                  <a:cubicBezTo>
                    <a:pt x="14305" y="754"/>
                    <a:pt x="15532" y="608"/>
                    <a:pt x="16762" y="606"/>
                  </a:cubicBezTo>
                  <a:close/>
                  <a:moveTo>
                    <a:pt x="16765" y="0"/>
                  </a:moveTo>
                  <a:cubicBezTo>
                    <a:pt x="15501" y="0"/>
                    <a:pt x="14228" y="149"/>
                    <a:pt x="12968" y="451"/>
                  </a:cubicBezTo>
                  <a:cubicBezTo>
                    <a:pt x="8766" y="1457"/>
                    <a:pt x="5209" y="4038"/>
                    <a:pt x="2951" y="7721"/>
                  </a:cubicBezTo>
                  <a:cubicBezTo>
                    <a:pt x="691" y="11405"/>
                    <a:pt x="1" y="15745"/>
                    <a:pt x="1006" y="19947"/>
                  </a:cubicBezTo>
                  <a:cubicBezTo>
                    <a:pt x="2013" y="24148"/>
                    <a:pt x="4595" y="27705"/>
                    <a:pt x="8277" y="29964"/>
                  </a:cubicBezTo>
                  <a:cubicBezTo>
                    <a:pt x="10810" y="31522"/>
                    <a:pt x="13726" y="32348"/>
                    <a:pt x="16701" y="32348"/>
                  </a:cubicBezTo>
                  <a:cubicBezTo>
                    <a:pt x="16703" y="32348"/>
                    <a:pt x="16705" y="32348"/>
                    <a:pt x="16708" y="32348"/>
                  </a:cubicBezTo>
                  <a:cubicBezTo>
                    <a:pt x="22150" y="32348"/>
                    <a:pt x="27471" y="29605"/>
                    <a:pt x="30518" y="24637"/>
                  </a:cubicBezTo>
                  <a:cubicBezTo>
                    <a:pt x="32778" y="20954"/>
                    <a:pt x="33468" y="16611"/>
                    <a:pt x="32461" y="12412"/>
                  </a:cubicBezTo>
                  <a:cubicBezTo>
                    <a:pt x="31455" y="8212"/>
                    <a:pt x="28875" y="4654"/>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5436750" y="3147400"/>
              <a:ext cx="674475" cy="674450"/>
            </a:xfrm>
            <a:custGeom>
              <a:avLst/>
              <a:gdLst/>
              <a:ahLst/>
              <a:cxnLst/>
              <a:rect l="l" t="t" r="r" b="b"/>
              <a:pathLst>
                <a:path w="26979" h="26978" extrusionOk="0">
                  <a:moveTo>
                    <a:pt x="13490" y="0"/>
                  </a:moveTo>
                  <a:cubicBezTo>
                    <a:pt x="9912" y="0"/>
                    <a:pt x="6482" y="1421"/>
                    <a:pt x="3952" y="3951"/>
                  </a:cubicBezTo>
                  <a:cubicBezTo>
                    <a:pt x="1422" y="6480"/>
                    <a:pt x="1" y="9912"/>
                    <a:pt x="1" y="13489"/>
                  </a:cubicBezTo>
                  <a:cubicBezTo>
                    <a:pt x="1" y="17066"/>
                    <a:pt x="1422" y="20498"/>
                    <a:pt x="3952" y="23027"/>
                  </a:cubicBezTo>
                  <a:cubicBezTo>
                    <a:pt x="6482" y="25557"/>
                    <a:pt x="9912" y="26978"/>
                    <a:pt x="13490" y="26978"/>
                  </a:cubicBezTo>
                  <a:cubicBezTo>
                    <a:pt x="17067" y="26978"/>
                    <a:pt x="20499" y="25557"/>
                    <a:pt x="23029" y="23027"/>
                  </a:cubicBezTo>
                  <a:cubicBezTo>
                    <a:pt x="25558" y="20498"/>
                    <a:pt x="26979" y="17066"/>
                    <a:pt x="26979" y="13489"/>
                  </a:cubicBezTo>
                  <a:cubicBezTo>
                    <a:pt x="26979" y="9912"/>
                    <a:pt x="25558" y="6480"/>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5380700" y="3139875"/>
              <a:ext cx="786650" cy="689700"/>
            </a:xfrm>
            <a:custGeom>
              <a:avLst/>
              <a:gdLst/>
              <a:ahLst/>
              <a:cxnLst/>
              <a:rect l="l" t="t" r="r" b="b"/>
              <a:pathLst>
                <a:path w="31466" h="27588" extrusionOk="0">
                  <a:moveTo>
                    <a:pt x="15754" y="606"/>
                  </a:moveTo>
                  <a:lnTo>
                    <a:pt x="15754" y="607"/>
                  </a:lnTo>
                  <a:cubicBezTo>
                    <a:pt x="15756" y="607"/>
                    <a:pt x="15759" y="607"/>
                    <a:pt x="15761" y="607"/>
                  </a:cubicBezTo>
                  <a:cubicBezTo>
                    <a:pt x="18186" y="607"/>
                    <a:pt x="20563" y="1279"/>
                    <a:pt x="22629" y="2550"/>
                  </a:cubicBezTo>
                  <a:cubicBezTo>
                    <a:pt x="28826" y="6351"/>
                    <a:pt x="30774" y="14488"/>
                    <a:pt x="26972" y="20684"/>
                  </a:cubicBezTo>
                  <a:cubicBezTo>
                    <a:pt x="25130" y="23687"/>
                    <a:pt x="22229" y="25790"/>
                    <a:pt x="18804" y="26612"/>
                  </a:cubicBezTo>
                  <a:cubicBezTo>
                    <a:pt x="17776" y="26859"/>
                    <a:pt x="16738" y="26981"/>
                    <a:pt x="15707" y="26981"/>
                  </a:cubicBezTo>
                  <a:cubicBezTo>
                    <a:pt x="13303" y="26981"/>
                    <a:pt x="10938" y="26318"/>
                    <a:pt x="8836" y="25029"/>
                  </a:cubicBezTo>
                  <a:cubicBezTo>
                    <a:pt x="2640" y="21226"/>
                    <a:pt x="691" y="13091"/>
                    <a:pt x="4493" y="6895"/>
                  </a:cubicBezTo>
                  <a:cubicBezTo>
                    <a:pt x="6978" y="2842"/>
                    <a:pt x="11316" y="606"/>
                    <a:pt x="15754" y="606"/>
                  </a:cubicBezTo>
                  <a:close/>
                  <a:moveTo>
                    <a:pt x="15755" y="0"/>
                  </a:moveTo>
                  <a:cubicBezTo>
                    <a:pt x="11113" y="0"/>
                    <a:pt x="6578" y="2339"/>
                    <a:pt x="3977" y="6577"/>
                  </a:cubicBezTo>
                  <a:cubicBezTo>
                    <a:pt x="0" y="13059"/>
                    <a:pt x="2038" y="21569"/>
                    <a:pt x="8520" y="25544"/>
                  </a:cubicBezTo>
                  <a:cubicBezTo>
                    <a:pt x="10718" y="26894"/>
                    <a:pt x="13191" y="27588"/>
                    <a:pt x="15707" y="27588"/>
                  </a:cubicBezTo>
                  <a:cubicBezTo>
                    <a:pt x="16797" y="27586"/>
                    <a:pt x="17884" y="27457"/>
                    <a:pt x="18944" y="27202"/>
                  </a:cubicBezTo>
                  <a:cubicBezTo>
                    <a:pt x="22527" y="26344"/>
                    <a:pt x="25561" y="24142"/>
                    <a:pt x="27487" y="21002"/>
                  </a:cubicBezTo>
                  <a:cubicBezTo>
                    <a:pt x="31466" y="14519"/>
                    <a:pt x="29429" y="6012"/>
                    <a:pt x="22945" y="2033"/>
                  </a:cubicBezTo>
                  <a:cubicBezTo>
                    <a:pt x="20700" y="656"/>
                    <a:pt x="18213" y="0"/>
                    <a:pt x="157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5574875" y="3255600"/>
              <a:ext cx="352550" cy="456400"/>
            </a:xfrm>
            <a:custGeom>
              <a:avLst/>
              <a:gdLst/>
              <a:ahLst/>
              <a:cxnLst/>
              <a:rect l="l" t="t" r="r" b="b"/>
              <a:pathLst>
                <a:path w="14102" h="18256" extrusionOk="0">
                  <a:moveTo>
                    <a:pt x="12329" y="0"/>
                  </a:moveTo>
                  <a:cubicBezTo>
                    <a:pt x="12272" y="0"/>
                    <a:pt x="12212" y="5"/>
                    <a:pt x="12152" y="15"/>
                  </a:cubicBezTo>
                  <a:cubicBezTo>
                    <a:pt x="11904" y="54"/>
                    <a:pt x="11702" y="203"/>
                    <a:pt x="11545" y="459"/>
                  </a:cubicBezTo>
                  <a:lnTo>
                    <a:pt x="10100" y="2812"/>
                  </a:lnTo>
                  <a:lnTo>
                    <a:pt x="10100" y="2812"/>
                  </a:lnTo>
                  <a:cubicBezTo>
                    <a:pt x="9019" y="2227"/>
                    <a:pt x="7994" y="1934"/>
                    <a:pt x="7025" y="1934"/>
                  </a:cubicBezTo>
                  <a:cubicBezTo>
                    <a:pt x="7001" y="1934"/>
                    <a:pt x="6978" y="1934"/>
                    <a:pt x="6954" y="1935"/>
                  </a:cubicBezTo>
                  <a:cubicBezTo>
                    <a:pt x="5636" y="1956"/>
                    <a:pt x="4639" y="2516"/>
                    <a:pt x="3964" y="3615"/>
                  </a:cubicBezTo>
                  <a:cubicBezTo>
                    <a:pt x="3687" y="4067"/>
                    <a:pt x="3504" y="4496"/>
                    <a:pt x="3416" y="4904"/>
                  </a:cubicBezTo>
                  <a:cubicBezTo>
                    <a:pt x="3326" y="5310"/>
                    <a:pt x="3305" y="5687"/>
                    <a:pt x="3353" y="6032"/>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0"/>
                    <a:pt x="4981" y="12633"/>
                    <a:pt x="4749" y="12448"/>
                  </a:cubicBezTo>
                  <a:cubicBezTo>
                    <a:pt x="4425" y="12230"/>
                    <a:pt x="4126" y="11979"/>
                    <a:pt x="3856" y="11698"/>
                  </a:cubicBezTo>
                  <a:cubicBezTo>
                    <a:pt x="3590" y="11422"/>
                    <a:pt x="3398" y="11191"/>
                    <a:pt x="3277" y="11009"/>
                  </a:cubicBezTo>
                  <a:cubicBezTo>
                    <a:pt x="3155" y="10825"/>
                    <a:pt x="3019" y="10601"/>
                    <a:pt x="2865" y="10336"/>
                  </a:cubicBezTo>
                  <a:cubicBezTo>
                    <a:pt x="2711" y="10070"/>
                    <a:pt x="2615" y="9910"/>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1"/>
                  </a:cubicBezTo>
                  <a:lnTo>
                    <a:pt x="3140" y="14641"/>
                  </a:lnTo>
                  <a:lnTo>
                    <a:pt x="1792" y="16838"/>
                  </a:lnTo>
                  <a:cubicBezTo>
                    <a:pt x="1584" y="17177"/>
                    <a:pt x="1569" y="17492"/>
                    <a:pt x="1748" y="17783"/>
                  </a:cubicBezTo>
                  <a:cubicBezTo>
                    <a:pt x="1926" y="18074"/>
                    <a:pt x="2190" y="18231"/>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89"/>
                    <a:pt x="7075" y="16328"/>
                    <a:pt x="7414" y="16328"/>
                  </a:cubicBezTo>
                  <a:cubicBezTo>
                    <a:pt x="7949" y="16328"/>
                    <a:pt x="8463" y="16232"/>
                    <a:pt x="8956" y="16038"/>
                  </a:cubicBezTo>
                  <a:cubicBezTo>
                    <a:pt x="9761" y="15723"/>
                    <a:pt x="10412" y="15144"/>
                    <a:pt x="10909" y="14299"/>
                  </a:cubicBezTo>
                  <a:cubicBezTo>
                    <a:pt x="11222" y="13774"/>
                    <a:pt x="11407" y="13268"/>
                    <a:pt x="11467" y="12781"/>
                  </a:cubicBezTo>
                  <a:cubicBezTo>
                    <a:pt x="11526" y="12296"/>
                    <a:pt x="11464" y="11814"/>
                    <a:pt x="11280" y="11337"/>
                  </a:cubicBezTo>
                  <a:cubicBezTo>
                    <a:pt x="11090" y="10851"/>
                    <a:pt x="10835" y="10394"/>
                    <a:pt x="10521" y="9978"/>
                  </a:cubicBezTo>
                  <a:cubicBezTo>
                    <a:pt x="10199" y="9547"/>
                    <a:pt x="9772" y="9054"/>
                    <a:pt x="9242" y="8501"/>
                  </a:cubicBezTo>
                  <a:lnTo>
                    <a:pt x="7930" y="7166"/>
                  </a:lnTo>
                  <a:cubicBezTo>
                    <a:pt x="7534" y="6779"/>
                    <a:pt x="7284" y="6448"/>
                    <a:pt x="7177" y="6176"/>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1"/>
                  </a:cubicBezTo>
                  <a:cubicBezTo>
                    <a:pt x="10528" y="6439"/>
                    <a:pt x="11187" y="7093"/>
                    <a:pt x="11758" y="7821"/>
                  </a:cubicBezTo>
                  <a:cubicBezTo>
                    <a:pt x="11991" y="8098"/>
                    <a:pt x="12244" y="8285"/>
                    <a:pt x="12512" y="8377"/>
                  </a:cubicBezTo>
                  <a:cubicBezTo>
                    <a:pt x="12630" y="8417"/>
                    <a:pt x="12744" y="8438"/>
                    <a:pt x="12855" y="8438"/>
                  </a:cubicBezTo>
                  <a:cubicBezTo>
                    <a:pt x="12999" y="8438"/>
                    <a:pt x="13137" y="8404"/>
                    <a:pt x="13269" y="8335"/>
                  </a:cubicBezTo>
                  <a:cubicBezTo>
                    <a:pt x="13497" y="8221"/>
                    <a:pt x="13696" y="8055"/>
                    <a:pt x="13852" y="7854"/>
                  </a:cubicBezTo>
                  <a:cubicBezTo>
                    <a:pt x="14007" y="7653"/>
                    <a:pt x="14088" y="7399"/>
                    <a:pt x="14095" y="7093"/>
                  </a:cubicBezTo>
                  <a:cubicBezTo>
                    <a:pt x="14101" y="6786"/>
                    <a:pt x="14010" y="6491"/>
                    <a:pt x="13820" y="6209"/>
                  </a:cubicBezTo>
                  <a:cubicBezTo>
                    <a:pt x="13579" y="5843"/>
                    <a:pt x="13374" y="5551"/>
                    <a:pt x="13205" y="5334"/>
                  </a:cubicBezTo>
                  <a:cubicBezTo>
                    <a:pt x="13037" y="5117"/>
                    <a:pt x="12777" y="4836"/>
                    <a:pt x="12424" y="4490"/>
                  </a:cubicBezTo>
                  <a:cubicBezTo>
                    <a:pt x="12175" y="4247"/>
                    <a:pt x="11912" y="4020"/>
                    <a:pt x="11636" y="3809"/>
                  </a:cubicBezTo>
                  <a:lnTo>
                    <a:pt x="11636" y="3809"/>
                  </a:lnTo>
                  <a:lnTo>
                    <a:pt x="13104" y="1415"/>
                  </a:lnTo>
                  <a:cubicBezTo>
                    <a:pt x="13252" y="1174"/>
                    <a:pt x="13288" y="933"/>
                    <a:pt x="13214" y="690"/>
                  </a:cubicBezTo>
                  <a:cubicBezTo>
                    <a:pt x="13140" y="448"/>
                    <a:pt x="13006" y="264"/>
                    <a:pt x="12813" y="140"/>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5438475" y="3699350"/>
              <a:ext cx="15200" cy="65200"/>
            </a:xfrm>
            <a:custGeom>
              <a:avLst/>
              <a:gdLst/>
              <a:ahLst/>
              <a:cxnLst/>
              <a:rect l="l" t="t" r="r" b="b"/>
              <a:pathLst>
                <a:path w="608" h="2608" extrusionOk="0">
                  <a:moveTo>
                    <a:pt x="304" y="1"/>
                  </a:moveTo>
                  <a:cubicBezTo>
                    <a:pt x="140" y="1"/>
                    <a:pt x="5" y="132"/>
                    <a:pt x="1" y="296"/>
                  </a:cubicBezTo>
                  <a:lnTo>
                    <a:pt x="1" y="2306"/>
                  </a:lnTo>
                  <a:cubicBezTo>
                    <a:pt x="1" y="2473"/>
                    <a:pt x="136" y="2608"/>
                    <a:pt x="304" y="2608"/>
                  </a:cubicBezTo>
                  <a:cubicBezTo>
                    <a:pt x="471" y="2608"/>
                    <a:pt x="608" y="2473"/>
                    <a:pt x="606" y="2306"/>
                  </a:cubicBezTo>
                  <a:lnTo>
                    <a:pt x="606" y="296"/>
                  </a:lnTo>
                  <a:cubicBezTo>
                    <a:pt x="604"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5473950" y="3749550"/>
              <a:ext cx="15150" cy="68175"/>
            </a:xfrm>
            <a:custGeom>
              <a:avLst/>
              <a:gdLst/>
              <a:ahLst/>
              <a:cxnLst/>
              <a:rect l="l" t="t" r="r" b="b"/>
              <a:pathLst>
                <a:path w="606" h="2727" extrusionOk="0">
                  <a:moveTo>
                    <a:pt x="302" y="1"/>
                  </a:moveTo>
                  <a:cubicBezTo>
                    <a:pt x="138" y="1"/>
                    <a:pt x="4" y="132"/>
                    <a:pt x="0" y="298"/>
                  </a:cubicBezTo>
                  <a:lnTo>
                    <a:pt x="0" y="2424"/>
                  </a:lnTo>
                  <a:cubicBezTo>
                    <a:pt x="0" y="2591"/>
                    <a:pt x="135" y="2727"/>
                    <a:pt x="302" y="2727"/>
                  </a:cubicBezTo>
                  <a:cubicBezTo>
                    <a:pt x="470" y="2727"/>
                    <a:pt x="606" y="2591"/>
                    <a:pt x="606" y="2424"/>
                  </a:cubicBezTo>
                  <a:lnTo>
                    <a:pt x="606" y="298"/>
                  </a:lnTo>
                  <a:cubicBezTo>
                    <a:pt x="602" y="132"/>
                    <a:pt x="468"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5544825" y="3808650"/>
              <a:ext cx="15175" cy="65200"/>
            </a:xfrm>
            <a:custGeom>
              <a:avLst/>
              <a:gdLst/>
              <a:ahLst/>
              <a:cxnLst/>
              <a:rect l="l" t="t" r="r" b="b"/>
              <a:pathLst>
                <a:path w="607" h="2608" extrusionOk="0">
                  <a:moveTo>
                    <a:pt x="303" y="1"/>
                  </a:moveTo>
                  <a:cubicBezTo>
                    <a:pt x="139" y="1"/>
                    <a:pt x="4" y="132"/>
                    <a:pt x="0" y="296"/>
                  </a:cubicBezTo>
                  <a:lnTo>
                    <a:pt x="0" y="2306"/>
                  </a:lnTo>
                  <a:cubicBezTo>
                    <a:pt x="0" y="2472"/>
                    <a:pt x="137" y="2608"/>
                    <a:pt x="303" y="2608"/>
                  </a:cubicBezTo>
                  <a:cubicBezTo>
                    <a:pt x="470" y="2608"/>
                    <a:pt x="607" y="2472"/>
                    <a:pt x="607" y="2306"/>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5645250" y="3858700"/>
              <a:ext cx="15175" cy="59475"/>
            </a:xfrm>
            <a:custGeom>
              <a:avLst/>
              <a:gdLst/>
              <a:ahLst/>
              <a:cxnLst/>
              <a:rect l="l" t="t" r="r" b="b"/>
              <a:pathLst>
                <a:path w="607" h="2379" extrusionOk="0">
                  <a:moveTo>
                    <a:pt x="304" y="0"/>
                  </a:moveTo>
                  <a:cubicBezTo>
                    <a:pt x="136" y="0"/>
                    <a:pt x="1" y="136"/>
                    <a:pt x="1" y="304"/>
                  </a:cubicBezTo>
                  <a:lnTo>
                    <a:pt x="1" y="2075"/>
                  </a:lnTo>
                  <a:cubicBezTo>
                    <a:pt x="1" y="2243"/>
                    <a:pt x="136" y="2378"/>
                    <a:pt x="304" y="2378"/>
                  </a:cubicBezTo>
                  <a:cubicBezTo>
                    <a:pt x="471" y="2378"/>
                    <a:pt x="606" y="2243"/>
                    <a:pt x="606" y="2075"/>
                  </a:cubicBezTo>
                  <a:lnTo>
                    <a:pt x="606" y="304"/>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5754550" y="3879550"/>
              <a:ext cx="15200" cy="35675"/>
            </a:xfrm>
            <a:custGeom>
              <a:avLst/>
              <a:gdLst/>
              <a:ahLst/>
              <a:cxnLst/>
              <a:rect l="l" t="t" r="r" b="b"/>
              <a:pathLst>
                <a:path w="608" h="1427" extrusionOk="0">
                  <a:moveTo>
                    <a:pt x="304" y="1"/>
                  </a:moveTo>
                  <a:cubicBezTo>
                    <a:pt x="140" y="1"/>
                    <a:pt x="4" y="132"/>
                    <a:pt x="2" y="297"/>
                  </a:cubicBezTo>
                  <a:lnTo>
                    <a:pt x="2" y="1123"/>
                  </a:lnTo>
                  <a:cubicBezTo>
                    <a:pt x="0" y="1290"/>
                    <a:pt x="137" y="1427"/>
                    <a:pt x="304" y="1427"/>
                  </a:cubicBezTo>
                  <a:cubicBezTo>
                    <a:pt x="472" y="1427"/>
                    <a:pt x="607" y="1290"/>
                    <a:pt x="607" y="1123"/>
                  </a:cubicBezTo>
                  <a:lnTo>
                    <a:pt x="607" y="297"/>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5970200" y="3838175"/>
              <a:ext cx="15175" cy="47500"/>
            </a:xfrm>
            <a:custGeom>
              <a:avLst/>
              <a:gdLst/>
              <a:ahLst/>
              <a:cxnLst/>
              <a:rect l="l" t="t" r="r" b="b"/>
              <a:pathLst>
                <a:path w="607" h="1900" extrusionOk="0">
                  <a:moveTo>
                    <a:pt x="303" y="1"/>
                  </a:moveTo>
                  <a:cubicBezTo>
                    <a:pt x="139" y="1"/>
                    <a:pt x="4" y="132"/>
                    <a:pt x="1" y="296"/>
                  </a:cubicBezTo>
                  <a:lnTo>
                    <a:pt x="1" y="1596"/>
                  </a:lnTo>
                  <a:cubicBezTo>
                    <a:pt x="1" y="1764"/>
                    <a:pt x="136" y="1899"/>
                    <a:pt x="304" y="1899"/>
                  </a:cubicBezTo>
                  <a:cubicBezTo>
                    <a:pt x="471" y="1899"/>
                    <a:pt x="606" y="1764"/>
                    <a:pt x="606" y="1596"/>
                  </a:cubicBezTo>
                  <a:lnTo>
                    <a:pt x="606" y="296"/>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017450" y="3787950"/>
              <a:ext cx="15200" cy="65225"/>
            </a:xfrm>
            <a:custGeom>
              <a:avLst/>
              <a:gdLst/>
              <a:ahLst/>
              <a:cxnLst/>
              <a:rect l="l" t="t" r="r" b="b"/>
              <a:pathLst>
                <a:path w="608" h="2609" extrusionOk="0">
                  <a:moveTo>
                    <a:pt x="304" y="0"/>
                  </a:moveTo>
                  <a:cubicBezTo>
                    <a:pt x="140" y="0"/>
                    <a:pt x="5" y="132"/>
                    <a:pt x="1" y="297"/>
                  </a:cubicBezTo>
                  <a:lnTo>
                    <a:pt x="1" y="2305"/>
                  </a:lnTo>
                  <a:cubicBezTo>
                    <a:pt x="0" y="2472"/>
                    <a:pt x="137" y="2609"/>
                    <a:pt x="304" y="2609"/>
                  </a:cubicBezTo>
                  <a:cubicBezTo>
                    <a:pt x="472" y="2609"/>
                    <a:pt x="607" y="2473"/>
                    <a:pt x="607" y="2305"/>
                  </a:cubicBezTo>
                  <a:lnTo>
                    <a:pt x="607" y="297"/>
                  </a:lnTo>
                  <a:cubicBezTo>
                    <a:pt x="603" y="132"/>
                    <a:pt x="469"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5377250" y="3058800"/>
              <a:ext cx="793500" cy="793500"/>
            </a:xfrm>
            <a:custGeom>
              <a:avLst/>
              <a:gdLst/>
              <a:ahLst/>
              <a:cxnLst/>
              <a:rect l="l" t="t" r="r" b="b"/>
              <a:pathLst>
                <a:path w="31740" h="31740" extrusionOk="0">
                  <a:moveTo>
                    <a:pt x="15870" y="1"/>
                  </a:moveTo>
                  <a:cubicBezTo>
                    <a:pt x="11661" y="1"/>
                    <a:pt x="7625" y="1673"/>
                    <a:pt x="4649" y="4650"/>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7" y="24116"/>
                    <a:pt x="31739" y="20079"/>
                    <a:pt x="31739" y="15870"/>
                  </a:cubicBezTo>
                  <a:cubicBezTo>
                    <a:pt x="31739" y="11661"/>
                    <a:pt x="30067" y="7625"/>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5355650" y="3051300"/>
              <a:ext cx="879600" cy="808750"/>
            </a:xfrm>
            <a:custGeom>
              <a:avLst/>
              <a:gdLst/>
              <a:ahLst/>
              <a:cxnLst/>
              <a:rect l="l" t="t" r="r" b="b"/>
              <a:pathLst>
                <a:path w="35184" h="32350" extrusionOk="0">
                  <a:moveTo>
                    <a:pt x="16767" y="608"/>
                  </a:moveTo>
                  <a:cubicBezTo>
                    <a:pt x="19629" y="608"/>
                    <a:pt x="22437" y="1402"/>
                    <a:pt x="24876" y="2901"/>
                  </a:cubicBezTo>
                  <a:cubicBezTo>
                    <a:pt x="32190" y="7391"/>
                    <a:pt x="34492" y="16994"/>
                    <a:pt x="30003" y="24311"/>
                  </a:cubicBezTo>
                  <a:cubicBezTo>
                    <a:pt x="27828" y="27855"/>
                    <a:pt x="24404" y="30340"/>
                    <a:pt x="20361" y="31309"/>
                  </a:cubicBezTo>
                  <a:cubicBezTo>
                    <a:pt x="19147" y="31600"/>
                    <a:pt x="17922" y="31743"/>
                    <a:pt x="16705" y="31743"/>
                  </a:cubicBezTo>
                  <a:cubicBezTo>
                    <a:pt x="13867" y="31743"/>
                    <a:pt x="11075" y="30961"/>
                    <a:pt x="8595" y="29439"/>
                  </a:cubicBezTo>
                  <a:cubicBezTo>
                    <a:pt x="5050" y="27265"/>
                    <a:pt x="2564" y="23839"/>
                    <a:pt x="1596" y="19797"/>
                  </a:cubicBezTo>
                  <a:cubicBezTo>
                    <a:pt x="627" y="15753"/>
                    <a:pt x="1291" y="11574"/>
                    <a:pt x="3466" y="8031"/>
                  </a:cubicBezTo>
                  <a:cubicBezTo>
                    <a:pt x="6400" y="3248"/>
                    <a:pt x="11522" y="608"/>
                    <a:pt x="16760" y="608"/>
                  </a:cubicBezTo>
                  <a:cubicBezTo>
                    <a:pt x="16762" y="608"/>
                    <a:pt x="16764" y="608"/>
                    <a:pt x="16767" y="608"/>
                  </a:cubicBezTo>
                  <a:close/>
                  <a:moveTo>
                    <a:pt x="16761" y="1"/>
                  </a:moveTo>
                  <a:cubicBezTo>
                    <a:pt x="11318" y="1"/>
                    <a:pt x="5999" y="2744"/>
                    <a:pt x="2951" y="7713"/>
                  </a:cubicBezTo>
                  <a:cubicBezTo>
                    <a:pt x="691" y="11395"/>
                    <a:pt x="1" y="15738"/>
                    <a:pt x="1006" y="19938"/>
                  </a:cubicBezTo>
                  <a:cubicBezTo>
                    <a:pt x="2013" y="24139"/>
                    <a:pt x="4595" y="27697"/>
                    <a:pt x="8277" y="29955"/>
                  </a:cubicBezTo>
                  <a:cubicBezTo>
                    <a:pt x="10854" y="31537"/>
                    <a:pt x="13754" y="32350"/>
                    <a:pt x="16704" y="32350"/>
                  </a:cubicBezTo>
                  <a:cubicBezTo>
                    <a:pt x="17983" y="32348"/>
                    <a:pt x="19258" y="32197"/>
                    <a:pt x="20501" y="31898"/>
                  </a:cubicBezTo>
                  <a:cubicBezTo>
                    <a:pt x="24702" y="30891"/>
                    <a:pt x="28260" y="28309"/>
                    <a:pt x="30518" y="24627"/>
                  </a:cubicBezTo>
                  <a:cubicBezTo>
                    <a:pt x="35183" y="17026"/>
                    <a:pt x="32792" y="7049"/>
                    <a:pt x="25192" y="2386"/>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5377250" y="3005725"/>
              <a:ext cx="793500" cy="793500"/>
            </a:xfrm>
            <a:custGeom>
              <a:avLst/>
              <a:gdLst/>
              <a:ahLst/>
              <a:cxnLst/>
              <a:rect l="l" t="t" r="r" b="b"/>
              <a:pathLst>
                <a:path w="31740" h="31740" extrusionOk="0">
                  <a:moveTo>
                    <a:pt x="15870" y="1"/>
                  </a:moveTo>
                  <a:cubicBezTo>
                    <a:pt x="11661" y="1"/>
                    <a:pt x="7625" y="1673"/>
                    <a:pt x="4649" y="4650"/>
                  </a:cubicBezTo>
                  <a:cubicBezTo>
                    <a:pt x="1672" y="7626"/>
                    <a:pt x="0" y="11661"/>
                    <a:pt x="0" y="15870"/>
                  </a:cubicBezTo>
                  <a:cubicBezTo>
                    <a:pt x="0" y="20079"/>
                    <a:pt x="1672" y="24116"/>
                    <a:pt x="4649" y="27092"/>
                  </a:cubicBezTo>
                  <a:cubicBezTo>
                    <a:pt x="7625" y="30068"/>
                    <a:pt x="11661" y="31740"/>
                    <a:pt x="15870" y="31740"/>
                  </a:cubicBezTo>
                  <a:cubicBezTo>
                    <a:pt x="20079" y="31740"/>
                    <a:pt x="24116" y="30068"/>
                    <a:pt x="27091" y="27092"/>
                  </a:cubicBezTo>
                  <a:cubicBezTo>
                    <a:pt x="30068" y="24116"/>
                    <a:pt x="31739" y="20079"/>
                    <a:pt x="31739" y="15870"/>
                  </a:cubicBezTo>
                  <a:cubicBezTo>
                    <a:pt x="31739" y="11661"/>
                    <a:pt x="30068" y="7626"/>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5355650" y="2998250"/>
              <a:ext cx="879600" cy="808725"/>
            </a:xfrm>
            <a:custGeom>
              <a:avLst/>
              <a:gdLst/>
              <a:ahLst/>
              <a:cxnLst/>
              <a:rect l="l" t="t" r="r" b="b"/>
              <a:pathLst>
                <a:path w="35184" h="32349" extrusionOk="0">
                  <a:moveTo>
                    <a:pt x="16767" y="607"/>
                  </a:moveTo>
                  <a:cubicBezTo>
                    <a:pt x="19629" y="607"/>
                    <a:pt x="22437" y="1402"/>
                    <a:pt x="24876" y="2902"/>
                  </a:cubicBezTo>
                  <a:cubicBezTo>
                    <a:pt x="32192" y="7391"/>
                    <a:pt x="34492" y="16995"/>
                    <a:pt x="30003" y="24311"/>
                  </a:cubicBezTo>
                  <a:cubicBezTo>
                    <a:pt x="27829" y="27856"/>
                    <a:pt x="24405" y="30341"/>
                    <a:pt x="20361" y="31308"/>
                  </a:cubicBezTo>
                  <a:cubicBezTo>
                    <a:pt x="19147" y="31599"/>
                    <a:pt x="17922" y="31743"/>
                    <a:pt x="16705" y="31743"/>
                  </a:cubicBezTo>
                  <a:cubicBezTo>
                    <a:pt x="13867" y="31743"/>
                    <a:pt x="11076" y="30961"/>
                    <a:pt x="8595" y="29438"/>
                  </a:cubicBezTo>
                  <a:cubicBezTo>
                    <a:pt x="5050" y="27265"/>
                    <a:pt x="2565" y="23841"/>
                    <a:pt x="1596" y="19796"/>
                  </a:cubicBezTo>
                  <a:cubicBezTo>
                    <a:pt x="627" y="15753"/>
                    <a:pt x="1293" y="11574"/>
                    <a:pt x="3466" y="8030"/>
                  </a:cubicBezTo>
                  <a:cubicBezTo>
                    <a:pt x="6402" y="3246"/>
                    <a:pt x="11522" y="607"/>
                    <a:pt x="16760" y="607"/>
                  </a:cubicBezTo>
                  <a:cubicBezTo>
                    <a:pt x="16762" y="607"/>
                    <a:pt x="16764" y="607"/>
                    <a:pt x="16767" y="607"/>
                  </a:cubicBezTo>
                  <a:close/>
                  <a:moveTo>
                    <a:pt x="16761" y="1"/>
                  </a:moveTo>
                  <a:cubicBezTo>
                    <a:pt x="11319" y="1"/>
                    <a:pt x="5999" y="2743"/>
                    <a:pt x="2951" y="7711"/>
                  </a:cubicBezTo>
                  <a:cubicBezTo>
                    <a:pt x="691" y="11395"/>
                    <a:pt x="1" y="15736"/>
                    <a:pt x="1008" y="19937"/>
                  </a:cubicBezTo>
                  <a:cubicBezTo>
                    <a:pt x="2013" y="24138"/>
                    <a:pt x="4595" y="27696"/>
                    <a:pt x="8277" y="29954"/>
                  </a:cubicBezTo>
                  <a:cubicBezTo>
                    <a:pt x="10855" y="31536"/>
                    <a:pt x="13755" y="32349"/>
                    <a:pt x="16705" y="32349"/>
                  </a:cubicBezTo>
                  <a:cubicBezTo>
                    <a:pt x="17984" y="32348"/>
                    <a:pt x="19259" y="32195"/>
                    <a:pt x="20501" y="31897"/>
                  </a:cubicBezTo>
                  <a:cubicBezTo>
                    <a:pt x="24704" y="30890"/>
                    <a:pt x="28260" y="28308"/>
                    <a:pt x="30520" y="24626"/>
                  </a:cubicBezTo>
                  <a:cubicBezTo>
                    <a:pt x="35183" y="17026"/>
                    <a:pt x="32792" y="7048"/>
                    <a:pt x="25192" y="2385"/>
                  </a:cubicBezTo>
                  <a:cubicBezTo>
                    <a:pt x="22560" y="770"/>
                    <a:pt x="19644" y="1"/>
                    <a:pt x="16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5436750" y="3065250"/>
              <a:ext cx="674500" cy="674475"/>
            </a:xfrm>
            <a:custGeom>
              <a:avLst/>
              <a:gdLst/>
              <a:ahLst/>
              <a:cxnLst/>
              <a:rect l="l" t="t" r="r" b="b"/>
              <a:pathLst>
                <a:path w="26980" h="26979" extrusionOk="0">
                  <a:moveTo>
                    <a:pt x="13490" y="0"/>
                  </a:moveTo>
                  <a:cubicBezTo>
                    <a:pt x="9912" y="0"/>
                    <a:pt x="6482" y="1423"/>
                    <a:pt x="3952" y="3952"/>
                  </a:cubicBezTo>
                  <a:cubicBezTo>
                    <a:pt x="1423" y="6482"/>
                    <a:pt x="1" y="9912"/>
                    <a:pt x="1" y="13489"/>
                  </a:cubicBezTo>
                  <a:cubicBezTo>
                    <a:pt x="1" y="17068"/>
                    <a:pt x="1423" y="20498"/>
                    <a:pt x="3952" y="23029"/>
                  </a:cubicBezTo>
                  <a:cubicBezTo>
                    <a:pt x="6482" y="25558"/>
                    <a:pt x="9912" y="26978"/>
                    <a:pt x="13490" y="26978"/>
                  </a:cubicBezTo>
                  <a:cubicBezTo>
                    <a:pt x="17068" y="26978"/>
                    <a:pt x="20499" y="25558"/>
                    <a:pt x="23029" y="23029"/>
                  </a:cubicBezTo>
                  <a:cubicBezTo>
                    <a:pt x="25558" y="20498"/>
                    <a:pt x="26980" y="17068"/>
                    <a:pt x="26980" y="13489"/>
                  </a:cubicBezTo>
                  <a:cubicBezTo>
                    <a:pt x="26980" y="9912"/>
                    <a:pt x="25558" y="6482"/>
                    <a:pt x="23029" y="3952"/>
                  </a:cubicBezTo>
                  <a:cubicBezTo>
                    <a:pt x="20499" y="1423"/>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5380675" y="3057575"/>
              <a:ext cx="786650" cy="689625"/>
            </a:xfrm>
            <a:custGeom>
              <a:avLst/>
              <a:gdLst/>
              <a:ahLst/>
              <a:cxnLst/>
              <a:rect l="l" t="t" r="r" b="b"/>
              <a:pathLst>
                <a:path w="31466" h="27585" extrusionOk="0">
                  <a:moveTo>
                    <a:pt x="15758" y="606"/>
                  </a:moveTo>
                  <a:cubicBezTo>
                    <a:pt x="18163" y="606"/>
                    <a:pt x="20528" y="1269"/>
                    <a:pt x="22630" y="2558"/>
                  </a:cubicBezTo>
                  <a:cubicBezTo>
                    <a:pt x="28826" y="6360"/>
                    <a:pt x="30775" y="14496"/>
                    <a:pt x="26973" y="20692"/>
                  </a:cubicBezTo>
                  <a:cubicBezTo>
                    <a:pt x="24488" y="24744"/>
                    <a:pt x="20150" y="26980"/>
                    <a:pt x="15712" y="26980"/>
                  </a:cubicBezTo>
                  <a:cubicBezTo>
                    <a:pt x="13362" y="26980"/>
                    <a:pt x="10983" y="26353"/>
                    <a:pt x="8837" y="25036"/>
                  </a:cubicBezTo>
                  <a:cubicBezTo>
                    <a:pt x="2640" y="21235"/>
                    <a:pt x="692" y="13098"/>
                    <a:pt x="4494" y="6902"/>
                  </a:cubicBezTo>
                  <a:cubicBezTo>
                    <a:pt x="6336" y="3899"/>
                    <a:pt x="9236" y="1793"/>
                    <a:pt x="12662" y="974"/>
                  </a:cubicBezTo>
                  <a:cubicBezTo>
                    <a:pt x="13675" y="729"/>
                    <a:pt x="14714" y="606"/>
                    <a:pt x="15758" y="606"/>
                  </a:cubicBezTo>
                  <a:close/>
                  <a:moveTo>
                    <a:pt x="15757" y="0"/>
                  </a:moveTo>
                  <a:cubicBezTo>
                    <a:pt x="14680" y="0"/>
                    <a:pt x="13594" y="127"/>
                    <a:pt x="12520" y="384"/>
                  </a:cubicBezTo>
                  <a:cubicBezTo>
                    <a:pt x="8939" y="1242"/>
                    <a:pt x="5905" y="3445"/>
                    <a:pt x="3978" y="6584"/>
                  </a:cubicBezTo>
                  <a:cubicBezTo>
                    <a:pt x="0" y="13067"/>
                    <a:pt x="2039" y="21576"/>
                    <a:pt x="8521" y="25552"/>
                  </a:cubicBezTo>
                  <a:cubicBezTo>
                    <a:pt x="10681" y="26882"/>
                    <a:pt x="13167" y="27585"/>
                    <a:pt x="15704" y="27585"/>
                  </a:cubicBezTo>
                  <a:cubicBezTo>
                    <a:pt x="15706" y="27585"/>
                    <a:pt x="15708" y="27585"/>
                    <a:pt x="15711" y="27585"/>
                  </a:cubicBezTo>
                  <a:cubicBezTo>
                    <a:pt x="20352" y="27585"/>
                    <a:pt x="24889" y="25247"/>
                    <a:pt x="27488" y="21010"/>
                  </a:cubicBezTo>
                  <a:cubicBezTo>
                    <a:pt x="31466" y="14527"/>
                    <a:pt x="29427" y="6018"/>
                    <a:pt x="22946" y="2042"/>
                  </a:cubicBezTo>
                  <a:cubicBezTo>
                    <a:pt x="20747" y="693"/>
                    <a:pt x="18273" y="0"/>
                    <a:pt x="157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5574875" y="3173450"/>
              <a:ext cx="352550" cy="456400"/>
            </a:xfrm>
            <a:custGeom>
              <a:avLst/>
              <a:gdLst/>
              <a:ahLst/>
              <a:cxnLst/>
              <a:rect l="l" t="t" r="r" b="b"/>
              <a:pathLst>
                <a:path w="14102" h="18256" extrusionOk="0">
                  <a:moveTo>
                    <a:pt x="12329" y="1"/>
                  </a:moveTo>
                  <a:cubicBezTo>
                    <a:pt x="12271" y="1"/>
                    <a:pt x="12212" y="6"/>
                    <a:pt x="12152" y="16"/>
                  </a:cubicBezTo>
                  <a:cubicBezTo>
                    <a:pt x="11904" y="56"/>
                    <a:pt x="11702" y="203"/>
                    <a:pt x="11545" y="460"/>
                  </a:cubicBezTo>
                  <a:lnTo>
                    <a:pt x="10100" y="2813"/>
                  </a:lnTo>
                  <a:lnTo>
                    <a:pt x="10100" y="2813"/>
                  </a:lnTo>
                  <a:cubicBezTo>
                    <a:pt x="9021" y="2228"/>
                    <a:pt x="7997" y="1936"/>
                    <a:pt x="7030" y="1936"/>
                  </a:cubicBezTo>
                  <a:cubicBezTo>
                    <a:pt x="7004" y="1936"/>
                    <a:pt x="6979" y="1936"/>
                    <a:pt x="6954" y="1936"/>
                  </a:cubicBezTo>
                  <a:cubicBezTo>
                    <a:pt x="5636" y="1956"/>
                    <a:pt x="4639" y="2516"/>
                    <a:pt x="3964" y="3616"/>
                  </a:cubicBezTo>
                  <a:cubicBezTo>
                    <a:pt x="3687" y="4068"/>
                    <a:pt x="3504" y="4497"/>
                    <a:pt x="3416" y="4904"/>
                  </a:cubicBezTo>
                  <a:cubicBezTo>
                    <a:pt x="3326" y="5311"/>
                    <a:pt x="3305" y="5687"/>
                    <a:pt x="3353" y="6032"/>
                  </a:cubicBezTo>
                  <a:cubicBezTo>
                    <a:pt x="3400" y="6377"/>
                    <a:pt x="3546" y="6757"/>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3"/>
                    <a:pt x="5502" y="12918"/>
                  </a:cubicBezTo>
                  <a:cubicBezTo>
                    <a:pt x="5234" y="12791"/>
                    <a:pt x="4981" y="12633"/>
                    <a:pt x="4749" y="12448"/>
                  </a:cubicBezTo>
                  <a:cubicBezTo>
                    <a:pt x="4425" y="12231"/>
                    <a:pt x="4127" y="11980"/>
                    <a:pt x="3856" y="11700"/>
                  </a:cubicBezTo>
                  <a:cubicBezTo>
                    <a:pt x="3590" y="11422"/>
                    <a:pt x="3398" y="11192"/>
                    <a:pt x="3277" y="11009"/>
                  </a:cubicBezTo>
                  <a:cubicBezTo>
                    <a:pt x="3155" y="10826"/>
                    <a:pt x="3019" y="10602"/>
                    <a:pt x="2865" y="10336"/>
                  </a:cubicBezTo>
                  <a:cubicBezTo>
                    <a:pt x="2711" y="10072"/>
                    <a:pt x="2615" y="9912"/>
                    <a:pt x="2576" y="9856"/>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5"/>
                    <a:pt x="142" y="9871"/>
                    <a:pt x="70" y="10138"/>
                  </a:cubicBezTo>
                  <a:cubicBezTo>
                    <a:pt x="0" y="10405"/>
                    <a:pt x="20" y="10677"/>
                    <a:pt x="130" y="10952"/>
                  </a:cubicBezTo>
                  <a:cubicBezTo>
                    <a:pt x="762" y="12399"/>
                    <a:pt x="1765" y="13630"/>
                    <a:pt x="3140" y="14642"/>
                  </a:cubicBezTo>
                  <a:lnTo>
                    <a:pt x="3140" y="14642"/>
                  </a:lnTo>
                  <a:lnTo>
                    <a:pt x="1792" y="16838"/>
                  </a:lnTo>
                  <a:cubicBezTo>
                    <a:pt x="1584" y="17178"/>
                    <a:pt x="1569" y="17492"/>
                    <a:pt x="1748" y="17784"/>
                  </a:cubicBezTo>
                  <a:cubicBezTo>
                    <a:pt x="1926" y="18075"/>
                    <a:pt x="2190" y="18232"/>
                    <a:pt x="2539" y="18254"/>
                  </a:cubicBezTo>
                  <a:cubicBezTo>
                    <a:pt x="2562" y="18255"/>
                    <a:pt x="2584" y="18256"/>
                    <a:pt x="2606" y="18256"/>
                  </a:cubicBezTo>
                  <a:cubicBezTo>
                    <a:pt x="2925" y="18256"/>
                    <a:pt x="3176" y="18105"/>
                    <a:pt x="3363" y="17802"/>
                  </a:cubicBezTo>
                  <a:lnTo>
                    <a:pt x="4704" y="15614"/>
                  </a:lnTo>
                  <a:lnTo>
                    <a:pt x="4704" y="15614"/>
                  </a:lnTo>
                  <a:cubicBezTo>
                    <a:pt x="5266" y="15894"/>
                    <a:pt x="5822" y="16094"/>
                    <a:pt x="6373" y="16213"/>
                  </a:cubicBezTo>
                  <a:cubicBezTo>
                    <a:pt x="6728" y="16290"/>
                    <a:pt x="7075" y="16329"/>
                    <a:pt x="7413" y="16329"/>
                  </a:cubicBezTo>
                  <a:cubicBezTo>
                    <a:pt x="7949" y="16329"/>
                    <a:pt x="8463" y="16232"/>
                    <a:pt x="8956" y="16039"/>
                  </a:cubicBezTo>
                  <a:cubicBezTo>
                    <a:pt x="9761" y="15725"/>
                    <a:pt x="10412" y="15144"/>
                    <a:pt x="10909" y="14299"/>
                  </a:cubicBezTo>
                  <a:cubicBezTo>
                    <a:pt x="11222" y="13774"/>
                    <a:pt x="11407" y="13269"/>
                    <a:pt x="11467" y="12782"/>
                  </a:cubicBezTo>
                  <a:cubicBezTo>
                    <a:pt x="11526" y="12296"/>
                    <a:pt x="11464" y="11814"/>
                    <a:pt x="11280" y="11337"/>
                  </a:cubicBezTo>
                  <a:cubicBezTo>
                    <a:pt x="11090" y="10852"/>
                    <a:pt x="10835" y="10395"/>
                    <a:pt x="10521" y="9978"/>
                  </a:cubicBezTo>
                  <a:cubicBezTo>
                    <a:pt x="10199" y="9547"/>
                    <a:pt x="9772" y="9055"/>
                    <a:pt x="9242" y="8501"/>
                  </a:cubicBezTo>
                  <a:lnTo>
                    <a:pt x="7930" y="7168"/>
                  </a:lnTo>
                  <a:cubicBezTo>
                    <a:pt x="7534" y="6780"/>
                    <a:pt x="7284" y="6450"/>
                    <a:pt x="7177" y="6177"/>
                  </a:cubicBezTo>
                  <a:cubicBezTo>
                    <a:pt x="7069" y="5903"/>
                    <a:pt x="7099" y="5631"/>
                    <a:pt x="7265" y="5360"/>
                  </a:cubicBezTo>
                  <a:cubicBezTo>
                    <a:pt x="7394" y="5150"/>
                    <a:pt x="7607" y="5044"/>
                    <a:pt x="7904" y="5044"/>
                  </a:cubicBezTo>
                  <a:cubicBezTo>
                    <a:pt x="7926" y="5044"/>
                    <a:pt x="7948" y="5045"/>
                    <a:pt x="7971" y="5046"/>
                  </a:cubicBezTo>
                  <a:cubicBezTo>
                    <a:pt x="8302" y="5063"/>
                    <a:pt x="8625" y="5160"/>
                    <a:pt x="8936" y="5335"/>
                  </a:cubicBezTo>
                  <a:cubicBezTo>
                    <a:pt x="9249" y="5511"/>
                    <a:pt x="9535" y="5691"/>
                    <a:pt x="9797" y="5872"/>
                  </a:cubicBezTo>
                  <a:cubicBezTo>
                    <a:pt x="10528" y="6440"/>
                    <a:pt x="11187" y="7095"/>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7"/>
                    <a:pt x="13852" y="7854"/>
                  </a:cubicBezTo>
                  <a:cubicBezTo>
                    <a:pt x="14007" y="7653"/>
                    <a:pt x="14088" y="7399"/>
                    <a:pt x="14095" y="7093"/>
                  </a:cubicBezTo>
                  <a:cubicBezTo>
                    <a:pt x="14101" y="6786"/>
                    <a:pt x="14010" y="6492"/>
                    <a:pt x="13820" y="6209"/>
                  </a:cubicBezTo>
                  <a:cubicBezTo>
                    <a:pt x="13579" y="5843"/>
                    <a:pt x="13374" y="5552"/>
                    <a:pt x="13205" y="5335"/>
                  </a:cubicBezTo>
                  <a:cubicBezTo>
                    <a:pt x="13037" y="5118"/>
                    <a:pt x="12777" y="4837"/>
                    <a:pt x="12424" y="4490"/>
                  </a:cubicBezTo>
                  <a:cubicBezTo>
                    <a:pt x="12175" y="4248"/>
                    <a:pt x="11912" y="4020"/>
                    <a:pt x="11636" y="3809"/>
                  </a:cubicBezTo>
                  <a:lnTo>
                    <a:pt x="11636" y="3809"/>
                  </a:lnTo>
                  <a:lnTo>
                    <a:pt x="13104" y="1417"/>
                  </a:lnTo>
                  <a:cubicBezTo>
                    <a:pt x="13252" y="1175"/>
                    <a:pt x="13288" y="934"/>
                    <a:pt x="13214" y="691"/>
                  </a:cubicBezTo>
                  <a:cubicBezTo>
                    <a:pt x="13140" y="449"/>
                    <a:pt x="13006" y="266"/>
                    <a:pt x="12813" y="142"/>
                  </a:cubicBezTo>
                  <a:cubicBezTo>
                    <a:pt x="12667" y="48"/>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5438475" y="3617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5473950" y="3667425"/>
              <a:ext cx="15150" cy="68200"/>
            </a:xfrm>
            <a:custGeom>
              <a:avLst/>
              <a:gdLst/>
              <a:ahLst/>
              <a:cxnLst/>
              <a:rect l="l" t="t" r="r" b="b"/>
              <a:pathLst>
                <a:path w="606" h="2728" extrusionOk="0">
                  <a:moveTo>
                    <a:pt x="302" y="0"/>
                  </a:moveTo>
                  <a:cubicBezTo>
                    <a:pt x="138" y="0"/>
                    <a:pt x="4" y="132"/>
                    <a:pt x="0" y="297"/>
                  </a:cubicBezTo>
                  <a:lnTo>
                    <a:pt x="0" y="2424"/>
                  </a:lnTo>
                  <a:cubicBezTo>
                    <a:pt x="0" y="2592"/>
                    <a:pt x="135" y="2727"/>
                    <a:pt x="302" y="2727"/>
                  </a:cubicBezTo>
                  <a:cubicBezTo>
                    <a:pt x="470" y="2727"/>
                    <a:pt x="606" y="2592"/>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5544725" y="3726150"/>
              <a:ext cx="15375" cy="65600"/>
            </a:xfrm>
            <a:custGeom>
              <a:avLst/>
              <a:gdLst/>
              <a:ahLst/>
              <a:cxnLst/>
              <a:rect l="l" t="t" r="r" b="b"/>
              <a:pathLst>
                <a:path w="615" h="2624" extrusionOk="0">
                  <a:moveTo>
                    <a:pt x="307" y="1"/>
                  </a:moveTo>
                  <a:cubicBezTo>
                    <a:pt x="137" y="1"/>
                    <a:pt x="0" y="140"/>
                    <a:pt x="4" y="311"/>
                  </a:cubicBezTo>
                  <a:lnTo>
                    <a:pt x="4" y="2320"/>
                  </a:lnTo>
                  <a:cubicBezTo>
                    <a:pt x="4" y="2488"/>
                    <a:pt x="140" y="2623"/>
                    <a:pt x="307" y="2623"/>
                  </a:cubicBezTo>
                  <a:cubicBezTo>
                    <a:pt x="475" y="2623"/>
                    <a:pt x="611" y="2487"/>
                    <a:pt x="611" y="2320"/>
                  </a:cubicBezTo>
                  <a:lnTo>
                    <a:pt x="611" y="311"/>
                  </a:lnTo>
                  <a:cubicBezTo>
                    <a:pt x="615" y="140"/>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5645250" y="3776550"/>
              <a:ext cx="15175" cy="59500"/>
            </a:xfrm>
            <a:custGeom>
              <a:avLst/>
              <a:gdLst/>
              <a:ahLst/>
              <a:cxnLst/>
              <a:rect l="l" t="t" r="r" b="b"/>
              <a:pathLst>
                <a:path w="607" h="2380" extrusionOk="0">
                  <a:moveTo>
                    <a:pt x="304" y="1"/>
                  </a:moveTo>
                  <a:cubicBezTo>
                    <a:pt x="136" y="1"/>
                    <a:pt x="1" y="137"/>
                    <a:pt x="1" y="304"/>
                  </a:cubicBezTo>
                  <a:lnTo>
                    <a:pt x="1" y="2076"/>
                  </a:lnTo>
                  <a:cubicBezTo>
                    <a:pt x="1" y="2243"/>
                    <a:pt x="136" y="2380"/>
                    <a:pt x="304" y="2380"/>
                  </a:cubicBezTo>
                  <a:cubicBezTo>
                    <a:pt x="471" y="2380"/>
                    <a:pt x="606" y="2243"/>
                    <a:pt x="606" y="2076"/>
                  </a:cubicBezTo>
                  <a:lnTo>
                    <a:pt x="606" y="304"/>
                  </a:lnTo>
                  <a:cubicBezTo>
                    <a:pt x="606" y="137"/>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5754550" y="3797425"/>
              <a:ext cx="15200" cy="35675"/>
            </a:xfrm>
            <a:custGeom>
              <a:avLst/>
              <a:gdLst/>
              <a:ahLst/>
              <a:cxnLst/>
              <a:rect l="l" t="t" r="r" b="b"/>
              <a:pathLst>
                <a:path w="608" h="1427" extrusionOk="0">
                  <a:moveTo>
                    <a:pt x="304" y="0"/>
                  </a:moveTo>
                  <a:cubicBezTo>
                    <a:pt x="140" y="0"/>
                    <a:pt x="4" y="132"/>
                    <a:pt x="2" y="296"/>
                  </a:cubicBezTo>
                  <a:lnTo>
                    <a:pt x="2" y="1123"/>
                  </a:lnTo>
                  <a:cubicBezTo>
                    <a:pt x="0" y="1291"/>
                    <a:pt x="137" y="1426"/>
                    <a:pt x="304" y="1426"/>
                  </a:cubicBezTo>
                  <a:cubicBezTo>
                    <a:pt x="472" y="1426"/>
                    <a:pt x="607" y="1291"/>
                    <a:pt x="607" y="1123"/>
                  </a:cubicBezTo>
                  <a:lnTo>
                    <a:pt x="607" y="296"/>
                  </a:lnTo>
                  <a:cubicBezTo>
                    <a:pt x="603"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5970100" y="3755725"/>
              <a:ext cx="15375" cy="47850"/>
            </a:xfrm>
            <a:custGeom>
              <a:avLst/>
              <a:gdLst/>
              <a:ahLst/>
              <a:cxnLst/>
              <a:rect l="l" t="t" r="r" b="b"/>
              <a:pathLst>
                <a:path w="615" h="1914" extrusionOk="0">
                  <a:moveTo>
                    <a:pt x="307" y="0"/>
                  </a:moveTo>
                  <a:cubicBezTo>
                    <a:pt x="137" y="0"/>
                    <a:pt x="1" y="139"/>
                    <a:pt x="5" y="310"/>
                  </a:cubicBezTo>
                  <a:lnTo>
                    <a:pt x="5" y="1610"/>
                  </a:lnTo>
                  <a:cubicBezTo>
                    <a:pt x="5" y="1776"/>
                    <a:pt x="140" y="1913"/>
                    <a:pt x="308" y="1913"/>
                  </a:cubicBezTo>
                  <a:cubicBezTo>
                    <a:pt x="475" y="1913"/>
                    <a:pt x="610" y="1776"/>
                    <a:pt x="610" y="1610"/>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6017375" y="3705475"/>
              <a:ext cx="15350" cy="65600"/>
            </a:xfrm>
            <a:custGeom>
              <a:avLst/>
              <a:gdLst/>
              <a:ahLst/>
              <a:cxnLst/>
              <a:rect l="l" t="t" r="r" b="b"/>
              <a:pathLst>
                <a:path w="614" h="2624" extrusionOk="0">
                  <a:moveTo>
                    <a:pt x="307" y="1"/>
                  </a:moveTo>
                  <a:cubicBezTo>
                    <a:pt x="137" y="1"/>
                    <a:pt x="1" y="141"/>
                    <a:pt x="4" y="311"/>
                  </a:cubicBezTo>
                  <a:lnTo>
                    <a:pt x="4" y="2320"/>
                  </a:lnTo>
                  <a:cubicBezTo>
                    <a:pt x="4" y="2487"/>
                    <a:pt x="140" y="2623"/>
                    <a:pt x="307" y="2623"/>
                  </a:cubicBezTo>
                  <a:cubicBezTo>
                    <a:pt x="475" y="2623"/>
                    <a:pt x="610" y="2487"/>
                    <a:pt x="610" y="232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5377250" y="2984800"/>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8" y="24116"/>
                    <a:pt x="31739" y="20079"/>
                    <a:pt x="31739" y="15870"/>
                  </a:cubicBezTo>
                  <a:cubicBezTo>
                    <a:pt x="31739" y="11661"/>
                    <a:pt x="30068"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5355650" y="2977075"/>
              <a:ext cx="879600" cy="808725"/>
            </a:xfrm>
            <a:custGeom>
              <a:avLst/>
              <a:gdLst/>
              <a:ahLst/>
              <a:cxnLst/>
              <a:rect l="l" t="t" r="r" b="b"/>
              <a:pathLst>
                <a:path w="35184" h="32349" extrusionOk="0">
                  <a:moveTo>
                    <a:pt x="16764" y="606"/>
                  </a:moveTo>
                  <a:cubicBezTo>
                    <a:pt x="19603" y="606"/>
                    <a:pt x="22395" y="1389"/>
                    <a:pt x="24876" y="2910"/>
                  </a:cubicBezTo>
                  <a:cubicBezTo>
                    <a:pt x="32190" y="7399"/>
                    <a:pt x="34492" y="17003"/>
                    <a:pt x="30003" y="24320"/>
                  </a:cubicBezTo>
                  <a:cubicBezTo>
                    <a:pt x="27068" y="29103"/>
                    <a:pt x="21948" y="31742"/>
                    <a:pt x="16709" y="31742"/>
                  </a:cubicBezTo>
                  <a:cubicBezTo>
                    <a:pt x="13935" y="31742"/>
                    <a:pt x="11128" y="31002"/>
                    <a:pt x="8595" y="29448"/>
                  </a:cubicBezTo>
                  <a:cubicBezTo>
                    <a:pt x="5050" y="27273"/>
                    <a:pt x="2564" y="23849"/>
                    <a:pt x="1596" y="19806"/>
                  </a:cubicBezTo>
                  <a:cubicBezTo>
                    <a:pt x="627" y="15762"/>
                    <a:pt x="1291" y="11583"/>
                    <a:pt x="3466" y="8040"/>
                  </a:cubicBezTo>
                  <a:cubicBezTo>
                    <a:pt x="5640" y="4495"/>
                    <a:pt x="9065" y="2009"/>
                    <a:pt x="13108" y="1041"/>
                  </a:cubicBezTo>
                  <a:cubicBezTo>
                    <a:pt x="14305" y="754"/>
                    <a:pt x="15532" y="608"/>
                    <a:pt x="16764" y="606"/>
                  </a:cubicBezTo>
                  <a:close/>
                  <a:moveTo>
                    <a:pt x="16765" y="0"/>
                  </a:moveTo>
                  <a:cubicBezTo>
                    <a:pt x="15501" y="0"/>
                    <a:pt x="14228" y="149"/>
                    <a:pt x="12968" y="451"/>
                  </a:cubicBezTo>
                  <a:cubicBezTo>
                    <a:pt x="8766" y="1458"/>
                    <a:pt x="5209" y="4039"/>
                    <a:pt x="2951" y="7722"/>
                  </a:cubicBezTo>
                  <a:cubicBezTo>
                    <a:pt x="691" y="11405"/>
                    <a:pt x="1" y="15747"/>
                    <a:pt x="1006" y="19947"/>
                  </a:cubicBezTo>
                  <a:cubicBezTo>
                    <a:pt x="2013" y="24148"/>
                    <a:pt x="4595" y="27705"/>
                    <a:pt x="8277" y="29965"/>
                  </a:cubicBezTo>
                  <a:cubicBezTo>
                    <a:pt x="10810" y="31522"/>
                    <a:pt x="13726" y="32348"/>
                    <a:pt x="16701" y="32348"/>
                  </a:cubicBezTo>
                  <a:cubicBezTo>
                    <a:pt x="16703" y="32348"/>
                    <a:pt x="16705" y="32348"/>
                    <a:pt x="16708" y="32348"/>
                  </a:cubicBezTo>
                  <a:cubicBezTo>
                    <a:pt x="22150" y="32348"/>
                    <a:pt x="27471" y="29605"/>
                    <a:pt x="30520" y="24636"/>
                  </a:cubicBezTo>
                  <a:cubicBezTo>
                    <a:pt x="35183" y="17035"/>
                    <a:pt x="32793" y="7058"/>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5377250" y="2931725"/>
              <a:ext cx="793500" cy="793500"/>
            </a:xfrm>
            <a:custGeom>
              <a:avLst/>
              <a:gdLst/>
              <a:ahLst/>
              <a:cxnLst/>
              <a:rect l="l" t="t" r="r" b="b"/>
              <a:pathLst>
                <a:path w="31740" h="31740" extrusionOk="0">
                  <a:moveTo>
                    <a:pt x="15870" y="1"/>
                  </a:moveTo>
                  <a:cubicBezTo>
                    <a:pt x="11662" y="1"/>
                    <a:pt x="7625" y="1673"/>
                    <a:pt x="4649" y="4649"/>
                  </a:cubicBezTo>
                  <a:cubicBezTo>
                    <a:pt x="1672" y="7626"/>
                    <a:pt x="0" y="11661"/>
                    <a:pt x="0" y="15870"/>
                  </a:cubicBezTo>
                  <a:cubicBezTo>
                    <a:pt x="0" y="20079"/>
                    <a:pt x="1672" y="24116"/>
                    <a:pt x="4649" y="27092"/>
                  </a:cubicBezTo>
                  <a:cubicBezTo>
                    <a:pt x="7625" y="30068"/>
                    <a:pt x="11662" y="31740"/>
                    <a:pt x="15870" y="31740"/>
                  </a:cubicBezTo>
                  <a:cubicBezTo>
                    <a:pt x="20079" y="31740"/>
                    <a:pt x="24116" y="30068"/>
                    <a:pt x="27091" y="27092"/>
                  </a:cubicBezTo>
                  <a:cubicBezTo>
                    <a:pt x="30068" y="24116"/>
                    <a:pt x="31739" y="20079"/>
                    <a:pt x="31739" y="15870"/>
                  </a:cubicBezTo>
                  <a:cubicBezTo>
                    <a:pt x="31739" y="11661"/>
                    <a:pt x="30068" y="7626"/>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5355650" y="2924000"/>
              <a:ext cx="879600" cy="808725"/>
            </a:xfrm>
            <a:custGeom>
              <a:avLst/>
              <a:gdLst/>
              <a:ahLst/>
              <a:cxnLst/>
              <a:rect l="l" t="t" r="r" b="b"/>
              <a:pathLst>
                <a:path w="35184" h="32349" extrusionOk="0">
                  <a:moveTo>
                    <a:pt x="16762" y="607"/>
                  </a:moveTo>
                  <a:cubicBezTo>
                    <a:pt x="19601" y="607"/>
                    <a:pt x="22393" y="1389"/>
                    <a:pt x="24874" y="2912"/>
                  </a:cubicBezTo>
                  <a:cubicBezTo>
                    <a:pt x="32190" y="7401"/>
                    <a:pt x="34492" y="17005"/>
                    <a:pt x="30003" y="24320"/>
                  </a:cubicBezTo>
                  <a:cubicBezTo>
                    <a:pt x="27067" y="29103"/>
                    <a:pt x="21945" y="31741"/>
                    <a:pt x="16706" y="31741"/>
                  </a:cubicBezTo>
                  <a:cubicBezTo>
                    <a:pt x="13932" y="31741"/>
                    <a:pt x="11125" y="31001"/>
                    <a:pt x="8593" y="29448"/>
                  </a:cubicBezTo>
                  <a:cubicBezTo>
                    <a:pt x="5048" y="27273"/>
                    <a:pt x="2564" y="23850"/>
                    <a:pt x="1595" y="19806"/>
                  </a:cubicBezTo>
                  <a:cubicBezTo>
                    <a:pt x="627" y="15763"/>
                    <a:pt x="1291" y="11584"/>
                    <a:pt x="3465" y="8039"/>
                  </a:cubicBezTo>
                  <a:cubicBezTo>
                    <a:pt x="5640" y="4495"/>
                    <a:pt x="9065" y="2009"/>
                    <a:pt x="13108" y="1042"/>
                  </a:cubicBezTo>
                  <a:cubicBezTo>
                    <a:pt x="14305" y="754"/>
                    <a:pt x="15532" y="608"/>
                    <a:pt x="16762" y="607"/>
                  </a:cubicBezTo>
                  <a:close/>
                  <a:moveTo>
                    <a:pt x="16765" y="1"/>
                  </a:moveTo>
                  <a:cubicBezTo>
                    <a:pt x="15501" y="1"/>
                    <a:pt x="14228" y="150"/>
                    <a:pt x="12968" y="452"/>
                  </a:cubicBezTo>
                  <a:cubicBezTo>
                    <a:pt x="8766" y="1457"/>
                    <a:pt x="5209" y="4038"/>
                    <a:pt x="2951" y="7721"/>
                  </a:cubicBezTo>
                  <a:cubicBezTo>
                    <a:pt x="691" y="11404"/>
                    <a:pt x="1" y="15746"/>
                    <a:pt x="1006" y="19947"/>
                  </a:cubicBezTo>
                  <a:cubicBezTo>
                    <a:pt x="2013" y="24148"/>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5183" y="17035"/>
                    <a:pt x="32792" y="7058"/>
                    <a:pt x="25192" y="2395"/>
                  </a:cubicBezTo>
                  <a:cubicBezTo>
                    <a:pt x="22614" y="813"/>
                    <a:pt x="19714" y="1"/>
                    <a:pt x="16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5436750" y="2991250"/>
              <a:ext cx="674475" cy="674475"/>
            </a:xfrm>
            <a:custGeom>
              <a:avLst/>
              <a:gdLst/>
              <a:ahLst/>
              <a:cxnLst/>
              <a:rect l="l" t="t" r="r" b="b"/>
              <a:pathLst>
                <a:path w="26979" h="26979" extrusionOk="0">
                  <a:moveTo>
                    <a:pt x="13490" y="0"/>
                  </a:moveTo>
                  <a:cubicBezTo>
                    <a:pt x="9912" y="0"/>
                    <a:pt x="6482" y="1421"/>
                    <a:pt x="3952" y="3951"/>
                  </a:cubicBezTo>
                  <a:cubicBezTo>
                    <a:pt x="1423" y="6481"/>
                    <a:pt x="1" y="9912"/>
                    <a:pt x="1" y="13489"/>
                  </a:cubicBezTo>
                  <a:cubicBezTo>
                    <a:pt x="1" y="17067"/>
                    <a:pt x="1423" y="20498"/>
                    <a:pt x="3952" y="23027"/>
                  </a:cubicBezTo>
                  <a:cubicBezTo>
                    <a:pt x="6482" y="25557"/>
                    <a:pt x="9912" y="26978"/>
                    <a:pt x="13490" y="26978"/>
                  </a:cubicBezTo>
                  <a:cubicBezTo>
                    <a:pt x="17067" y="26978"/>
                    <a:pt x="20499" y="25557"/>
                    <a:pt x="23029" y="23027"/>
                  </a:cubicBezTo>
                  <a:cubicBezTo>
                    <a:pt x="25558" y="20498"/>
                    <a:pt x="26979" y="17067"/>
                    <a:pt x="26979" y="13489"/>
                  </a:cubicBezTo>
                  <a:cubicBezTo>
                    <a:pt x="26979" y="9912"/>
                    <a:pt x="25558" y="6481"/>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5417250" y="2983550"/>
              <a:ext cx="713525" cy="689875"/>
            </a:xfrm>
            <a:custGeom>
              <a:avLst/>
              <a:gdLst/>
              <a:ahLst/>
              <a:cxnLst/>
              <a:rect l="l" t="t" r="r" b="b"/>
              <a:pathLst>
                <a:path w="28541" h="27595" extrusionOk="0">
                  <a:moveTo>
                    <a:pt x="14295" y="607"/>
                  </a:moveTo>
                  <a:cubicBezTo>
                    <a:pt x="16700" y="607"/>
                    <a:pt x="19065" y="1269"/>
                    <a:pt x="21165" y="2559"/>
                  </a:cubicBezTo>
                  <a:cubicBezTo>
                    <a:pt x="24168" y="4400"/>
                    <a:pt x="26274" y="7302"/>
                    <a:pt x="27093" y="10727"/>
                  </a:cubicBezTo>
                  <a:cubicBezTo>
                    <a:pt x="27914" y="14152"/>
                    <a:pt x="27351" y="17691"/>
                    <a:pt x="25510" y="20693"/>
                  </a:cubicBezTo>
                  <a:cubicBezTo>
                    <a:pt x="23667" y="23696"/>
                    <a:pt x="20767" y="25802"/>
                    <a:pt x="17342" y="26621"/>
                  </a:cubicBezTo>
                  <a:cubicBezTo>
                    <a:pt x="16314" y="26867"/>
                    <a:pt x="15276" y="26989"/>
                    <a:pt x="14246" y="26989"/>
                  </a:cubicBezTo>
                  <a:cubicBezTo>
                    <a:pt x="11841" y="26989"/>
                    <a:pt x="9475" y="26326"/>
                    <a:pt x="7374" y="25037"/>
                  </a:cubicBezTo>
                  <a:cubicBezTo>
                    <a:pt x="4372" y="23195"/>
                    <a:pt x="2265" y="20294"/>
                    <a:pt x="1446" y="16869"/>
                  </a:cubicBezTo>
                  <a:cubicBezTo>
                    <a:pt x="627" y="13443"/>
                    <a:pt x="1188" y="9904"/>
                    <a:pt x="3031" y="6902"/>
                  </a:cubicBezTo>
                  <a:cubicBezTo>
                    <a:pt x="4873" y="3900"/>
                    <a:pt x="7773" y="1794"/>
                    <a:pt x="11199" y="974"/>
                  </a:cubicBezTo>
                  <a:cubicBezTo>
                    <a:pt x="12212" y="730"/>
                    <a:pt x="13251" y="607"/>
                    <a:pt x="14295" y="607"/>
                  </a:cubicBezTo>
                  <a:close/>
                  <a:moveTo>
                    <a:pt x="14295" y="1"/>
                  </a:moveTo>
                  <a:cubicBezTo>
                    <a:pt x="13217" y="1"/>
                    <a:pt x="12132" y="128"/>
                    <a:pt x="11057" y="385"/>
                  </a:cubicBezTo>
                  <a:cubicBezTo>
                    <a:pt x="7475" y="1243"/>
                    <a:pt x="4442" y="3444"/>
                    <a:pt x="2515" y="6585"/>
                  </a:cubicBezTo>
                  <a:cubicBezTo>
                    <a:pt x="588" y="9725"/>
                    <a:pt x="1" y="13427"/>
                    <a:pt x="858" y="17010"/>
                  </a:cubicBezTo>
                  <a:cubicBezTo>
                    <a:pt x="1716" y="20593"/>
                    <a:pt x="3918" y="23627"/>
                    <a:pt x="7058" y="25553"/>
                  </a:cubicBezTo>
                  <a:cubicBezTo>
                    <a:pt x="9256" y="26902"/>
                    <a:pt x="11729" y="27595"/>
                    <a:pt x="14245" y="27595"/>
                  </a:cubicBezTo>
                  <a:cubicBezTo>
                    <a:pt x="15335" y="27594"/>
                    <a:pt x="16422" y="27465"/>
                    <a:pt x="17482" y="27209"/>
                  </a:cubicBezTo>
                  <a:cubicBezTo>
                    <a:pt x="21065" y="26353"/>
                    <a:pt x="24099" y="24150"/>
                    <a:pt x="26025" y="21011"/>
                  </a:cubicBezTo>
                  <a:cubicBezTo>
                    <a:pt x="27953" y="17870"/>
                    <a:pt x="28540" y="14167"/>
                    <a:pt x="27683" y="10585"/>
                  </a:cubicBezTo>
                  <a:cubicBezTo>
                    <a:pt x="26825" y="7002"/>
                    <a:pt x="24624" y="3969"/>
                    <a:pt x="21483" y="2042"/>
                  </a:cubicBezTo>
                  <a:cubicBezTo>
                    <a:pt x="19284" y="693"/>
                    <a:pt x="16810" y="1"/>
                    <a:pt x="14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5574875" y="3099450"/>
              <a:ext cx="352550" cy="456400"/>
            </a:xfrm>
            <a:custGeom>
              <a:avLst/>
              <a:gdLst/>
              <a:ahLst/>
              <a:cxnLst/>
              <a:rect l="l" t="t" r="r" b="b"/>
              <a:pathLst>
                <a:path w="14102" h="18256" extrusionOk="0">
                  <a:moveTo>
                    <a:pt x="12329" y="1"/>
                  </a:moveTo>
                  <a:cubicBezTo>
                    <a:pt x="12271" y="1"/>
                    <a:pt x="12212" y="6"/>
                    <a:pt x="12152" y="15"/>
                  </a:cubicBezTo>
                  <a:cubicBezTo>
                    <a:pt x="11904" y="56"/>
                    <a:pt x="11702" y="203"/>
                    <a:pt x="11545" y="460"/>
                  </a:cubicBezTo>
                  <a:lnTo>
                    <a:pt x="10100" y="2813"/>
                  </a:lnTo>
                  <a:lnTo>
                    <a:pt x="10100" y="2813"/>
                  </a:lnTo>
                  <a:cubicBezTo>
                    <a:pt x="9019" y="2227"/>
                    <a:pt x="7994" y="1934"/>
                    <a:pt x="7025" y="1934"/>
                  </a:cubicBezTo>
                  <a:cubicBezTo>
                    <a:pt x="7001" y="1934"/>
                    <a:pt x="6978" y="1935"/>
                    <a:pt x="6954" y="1935"/>
                  </a:cubicBezTo>
                  <a:cubicBezTo>
                    <a:pt x="5636" y="1956"/>
                    <a:pt x="4639" y="2516"/>
                    <a:pt x="3964" y="3615"/>
                  </a:cubicBezTo>
                  <a:cubicBezTo>
                    <a:pt x="3687" y="4067"/>
                    <a:pt x="3504" y="4497"/>
                    <a:pt x="3416" y="4904"/>
                  </a:cubicBezTo>
                  <a:cubicBezTo>
                    <a:pt x="3326" y="5311"/>
                    <a:pt x="3305" y="5687"/>
                    <a:pt x="3353" y="6032"/>
                  </a:cubicBezTo>
                  <a:cubicBezTo>
                    <a:pt x="3400" y="6377"/>
                    <a:pt x="3546" y="6756"/>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1"/>
                    <a:pt x="4981" y="12633"/>
                    <a:pt x="4749" y="12448"/>
                  </a:cubicBezTo>
                  <a:cubicBezTo>
                    <a:pt x="4425" y="12231"/>
                    <a:pt x="4126" y="11979"/>
                    <a:pt x="3856" y="11698"/>
                  </a:cubicBezTo>
                  <a:cubicBezTo>
                    <a:pt x="3590" y="11422"/>
                    <a:pt x="3398" y="11192"/>
                    <a:pt x="3277" y="11009"/>
                  </a:cubicBezTo>
                  <a:cubicBezTo>
                    <a:pt x="3155" y="10826"/>
                    <a:pt x="3019" y="10602"/>
                    <a:pt x="2865" y="10336"/>
                  </a:cubicBezTo>
                  <a:cubicBezTo>
                    <a:pt x="2711" y="10070"/>
                    <a:pt x="2615" y="9910"/>
                    <a:pt x="2576" y="9855"/>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4"/>
                    <a:pt x="142" y="9871"/>
                    <a:pt x="70" y="10138"/>
                  </a:cubicBezTo>
                  <a:cubicBezTo>
                    <a:pt x="0" y="10405"/>
                    <a:pt x="20" y="10677"/>
                    <a:pt x="130" y="10952"/>
                  </a:cubicBezTo>
                  <a:cubicBezTo>
                    <a:pt x="762" y="12400"/>
                    <a:pt x="1765" y="13630"/>
                    <a:pt x="3140" y="14642"/>
                  </a:cubicBezTo>
                  <a:lnTo>
                    <a:pt x="3140" y="14642"/>
                  </a:lnTo>
                  <a:lnTo>
                    <a:pt x="1792" y="16838"/>
                  </a:lnTo>
                  <a:cubicBezTo>
                    <a:pt x="1584" y="17177"/>
                    <a:pt x="1569" y="17492"/>
                    <a:pt x="1748" y="17784"/>
                  </a:cubicBezTo>
                  <a:cubicBezTo>
                    <a:pt x="1926" y="18075"/>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90"/>
                    <a:pt x="7075" y="16328"/>
                    <a:pt x="7414" y="16328"/>
                  </a:cubicBezTo>
                  <a:cubicBezTo>
                    <a:pt x="7949" y="16328"/>
                    <a:pt x="8463" y="16232"/>
                    <a:pt x="8956" y="16039"/>
                  </a:cubicBezTo>
                  <a:cubicBezTo>
                    <a:pt x="9761" y="15723"/>
                    <a:pt x="10412" y="15144"/>
                    <a:pt x="10909" y="14299"/>
                  </a:cubicBezTo>
                  <a:cubicBezTo>
                    <a:pt x="11222" y="13774"/>
                    <a:pt x="11407" y="13269"/>
                    <a:pt x="11467" y="12782"/>
                  </a:cubicBezTo>
                  <a:cubicBezTo>
                    <a:pt x="11526" y="12296"/>
                    <a:pt x="11464" y="11814"/>
                    <a:pt x="11280" y="11337"/>
                  </a:cubicBezTo>
                  <a:cubicBezTo>
                    <a:pt x="11090" y="10852"/>
                    <a:pt x="10834" y="10395"/>
                    <a:pt x="10521" y="9978"/>
                  </a:cubicBezTo>
                  <a:cubicBezTo>
                    <a:pt x="10199" y="9547"/>
                    <a:pt x="9772" y="9055"/>
                    <a:pt x="9242" y="8501"/>
                  </a:cubicBezTo>
                  <a:lnTo>
                    <a:pt x="7930" y="7166"/>
                  </a:lnTo>
                  <a:cubicBezTo>
                    <a:pt x="7534" y="6779"/>
                    <a:pt x="7284" y="6450"/>
                    <a:pt x="7177" y="6177"/>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2"/>
                  </a:cubicBezTo>
                  <a:cubicBezTo>
                    <a:pt x="10528" y="6440"/>
                    <a:pt x="11187" y="7093"/>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6"/>
                    <a:pt x="13852" y="7854"/>
                  </a:cubicBezTo>
                  <a:cubicBezTo>
                    <a:pt x="14007" y="7653"/>
                    <a:pt x="14088" y="7399"/>
                    <a:pt x="14095" y="7092"/>
                  </a:cubicBezTo>
                  <a:cubicBezTo>
                    <a:pt x="14101" y="6786"/>
                    <a:pt x="14010" y="6492"/>
                    <a:pt x="13820" y="6209"/>
                  </a:cubicBezTo>
                  <a:cubicBezTo>
                    <a:pt x="13579" y="5843"/>
                    <a:pt x="13374" y="5551"/>
                    <a:pt x="13205" y="5334"/>
                  </a:cubicBezTo>
                  <a:cubicBezTo>
                    <a:pt x="13037" y="5118"/>
                    <a:pt x="12777" y="4836"/>
                    <a:pt x="12424" y="4490"/>
                  </a:cubicBezTo>
                  <a:cubicBezTo>
                    <a:pt x="12175" y="4248"/>
                    <a:pt x="11912" y="4020"/>
                    <a:pt x="11636" y="3809"/>
                  </a:cubicBezTo>
                  <a:lnTo>
                    <a:pt x="11636" y="3809"/>
                  </a:lnTo>
                  <a:lnTo>
                    <a:pt x="13104" y="1417"/>
                  </a:lnTo>
                  <a:cubicBezTo>
                    <a:pt x="13252" y="1174"/>
                    <a:pt x="13288" y="934"/>
                    <a:pt x="13214" y="691"/>
                  </a:cubicBezTo>
                  <a:cubicBezTo>
                    <a:pt x="13140" y="448"/>
                    <a:pt x="13006" y="266"/>
                    <a:pt x="12813" y="142"/>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5438375" y="3542850"/>
              <a:ext cx="15400" cy="65575"/>
            </a:xfrm>
            <a:custGeom>
              <a:avLst/>
              <a:gdLst/>
              <a:ahLst/>
              <a:cxnLst/>
              <a:rect l="l" t="t" r="r" b="b"/>
              <a:pathLst>
                <a:path w="616" h="2623" extrusionOk="0">
                  <a:moveTo>
                    <a:pt x="308" y="1"/>
                  </a:moveTo>
                  <a:cubicBezTo>
                    <a:pt x="138" y="1"/>
                    <a:pt x="1" y="140"/>
                    <a:pt x="5" y="311"/>
                  </a:cubicBezTo>
                  <a:lnTo>
                    <a:pt x="5" y="2320"/>
                  </a:lnTo>
                  <a:cubicBezTo>
                    <a:pt x="5" y="2487"/>
                    <a:pt x="142" y="2622"/>
                    <a:pt x="308" y="2622"/>
                  </a:cubicBezTo>
                  <a:cubicBezTo>
                    <a:pt x="475" y="2622"/>
                    <a:pt x="612" y="2487"/>
                    <a:pt x="610" y="2320"/>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5473850" y="3593050"/>
              <a:ext cx="15350" cy="68525"/>
            </a:xfrm>
            <a:custGeom>
              <a:avLst/>
              <a:gdLst/>
              <a:ahLst/>
              <a:cxnLst/>
              <a:rect l="l" t="t" r="r" b="b"/>
              <a:pathLst>
                <a:path w="614" h="2741" extrusionOk="0">
                  <a:moveTo>
                    <a:pt x="306" y="1"/>
                  </a:moveTo>
                  <a:cubicBezTo>
                    <a:pt x="137" y="1"/>
                    <a:pt x="0" y="142"/>
                    <a:pt x="4" y="312"/>
                  </a:cubicBezTo>
                  <a:lnTo>
                    <a:pt x="4" y="2439"/>
                  </a:lnTo>
                  <a:cubicBezTo>
                    <a:pt x="4" y="2605"/>
                    <a:pt x="139" y="2741"/>
                    <a:pt x="306" y="2741"/>
                  </a:cubicBezTo>
                  <a:cubicBezTo>
                    <a:pt x="474" y="2741"/>
                    <a:pt x="610" y="2605"/>
                    <a:pt x="610" y="2439"/>
                  </a:cubicBezTo>
                  <a:lnTo>
                    <a:pt x="610" y="312"/>
                  </a:lnTo>
                  <a:cubicBezTo>
                    <a:pt x="613" y="142"/>
                    <a:pt x="477"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5544725" y="3652150"/>
              <a:ext cx="15375" cy="65600"/>
            </a:xfrm>
            <a:custGeom>
              <a:avLst/>
              <a:gdLst/>
              <a:ahLst/>
              <a:cxnLst/>
              <a:rect l="l" t="t" r="r" b="b"/>
              <a:pathLst>
                <a:path w="615" h="2624" extrusionOk="0">
                  <a:moveTo>
                    <a:pt x="307" y="1"/>
                  </a:moveTo>
                  <a:cubicBezTo>
                    <a:pt x="137" y="1"/>
                    <a:pt x="0" y="141"/>
                    <a:pt x="4" y="310"/>
                  </a:cubicBezTo>
                  <a:lnTo>
                    <a:pt x="4" y="2320"/>
                  </a:lnTo>
                  <a:cubicBezTo>
                    <a:pt x="4" y="2487"/>
                    <a:pt x="141" y="2623"/>
                    <a:pt x="307" y="2623"/>
                  </a:cubicBezTo>
                  <a:cubicBezTo>
                    <a:pt x="474" y="2623"/>
                    <a:pt x="611" y="2487"/>
                    <a:pt x="611" y="2320"/>
                  </a:cubicBezTo>
                  <a:lnTo>
                    <a:pt x="611" y="310"/>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5645250" y="3702550"/>
              <a:ext cx="15175" cy="59500"/>
            </a:xfrm>
            <a:custGeom>
              <a:avLst/>
              <a:gdLst/>
              <a:ahLst/>
              <a:cxnLst/>
              <a:rect l="l" t="t" r="r" b="b"/>
              <a:pathLst>
                <a:path w="607" h="2380" extrusionOk="0">
                  <a:moveTo>
                    <a:pt x="304" y="0"/>
                  </a:moveTo>
                  <a:cubicBezTo>
                    <a:pt x="136" y="0"/>
                    <a:pt x="1" y="137"/>
                    <a:pt x="1" y="304"/>
                  </a:cubicBezTo>
                  <a:lnTo>
                    <a:pt x="1" y="2076"/>
                  </a:lnTo>
                  <a:cubicBezTo>
                    <a:pt x="1" y="2243"/>
                    <a:pt x="136" y="2380"/>
                    <a:pt x="304" y="2380"/>
                  </a:cubicBezTo>
                  <a:cubicBezTo>
                    <a:pt x="471" y="2380"/>
                    <a:pt x="606" y="2243"/>
                    <a:pt x="606" y="2076"/>
                  </a:cubicBezTo>
                  <a:lnTo>
                    <a:pt x="606" y="304"/>
                  </a:lnTo>
                  <a:cubicBezTo>
                    <a:pt x="606" y="137"/>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5754450" y="3723050"/>
              <a:ext cx="15400" cy="36050"/>
            </a:xfrm>
            <a:custGeom>
              <a:avLst/>
              <a:gdLst/>
              <a:ahLst/>
              <a:cxnLst/>
              <a:rect l="l" t="t" r="r" b="b"/>
              <a:pathLst>
                <a:path w="616" h="1442" extrusionOk="0">
                  <a:moveTo>
                    <a:pt x="308" y="1"/>
                  </a:moveTo>
                  <a:cubicBezTo>
                    <a:pt x="137" y="1"/>
                    <a:pt x="0" y="140"/>
                    <a:pt x="6" y="311"/>
                  </a:cubicBezTo>
                  <a:lnTo>
                    <a:pt x="6" y="1138"/>
                  </a:lnTo>
                  <a:cubicBezTo>
                    <a:pt x="4" y="1306"/>
                    <a:pt x="141" y="1441"/>
                    <a:pt x="308" y="1441"/>
                  </a:cubicBezTo>
                  <a:cubicBezTo>
                    <a:pt x="476" y="1441"/>
                    <a:pt x="611" y="1304"/>
                    <a:pt x="611" y="1138"/>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5970100" y="3681675"/>
              <a:ext cx="15375" cy="47850"/>
            </a:xfrm>
            <a:custGeom>
              <a:avLst/>
              <a:gdLst/>
              <a:ahLst/>
              <a:cxnLst/>
              <a:rect l="l" t="t" r="r" b="b"/>
              <a:pathLst>
                <a:path w="615" h="1914" extrusionOk="0">
                  <a:moveTo>
                    <a:pt x="307" y="1"/>
                  </a:moveTo>
                  <a:cubicBezTo>
                    <a:pt x="137" y="1"/>
                    <a:pt x="1" y="141"/>
                    <a:pt x="5" y="312"/>
                  </a:cubicBezTo>
                  <a:lnTo>
                    <a:pt x="5" y="1612"/>
                  </a:lnTo>
                  <a:cubicBezTo>
                    <a:pt x="5" y="1778"/>
                    <a:pt x="140" y="1914"/>
                    <a:pt x="308" y="1914"/>
                  </a:cubicBezTo>
                  <a:cubicBezTo>
                    <a:pt x="475" y="1914"/>
                    <a:pt x="610" y="1778"/>
                    <a:pt x="610" y="1612"/>
                  </a:cubicBezTo>
                  <a:lnTo>
                    <a:pt x="610" y="312"/>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6017475" y="3631825"/>
              <a:ext cx="15175" cy="65225"/>
            </a:xfrm>
            <a:custGeom>
              <a:avLst/>
              <a:gdLst/>
              <a:ahLst/>
              <a:cxnLst/>
              <a:rect l="l" t="t" r="r" b="b"/>
              <a:pathLst>
                <a:path w="607" h="2609" extrusionOk="0">
                  <a:moveTo>
                    <a:pt x="303" y="1"/>
                  </a:moveTo>
                  <a:cubicBezTo>
                    <a:pt x="139" y="1"/>
                    <a:pt x="4" y="132"/>
                    <a:pt x="0" y="297"/>
                  </a:cubicBezTo>
                  <a:lnTo>
                    <a:pt x="0" y="2306"/>
                  </a:lnTo>
                  <a:cubicBezTo>
                    <a:pt x="0" y="2473"/>
                    <a:pt x="136" y="2608"/>
                    <a:pt x="303" y="2608"/>
                  </a:cubicBezTo>
                  <a:cubicBezTo>
                    <a:pt x="471" y="2608"/>
                    <a:pt x="606" y="2473"/>
                    <a:pt x="606" y="2305"/>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5377250" y="2910800"/>
              <a:ext cx="793500" cy="793500"/>
            </a:xfrm>
            <a:custGeom>
              <a:avLst/>
              <a:gdLst/>
              <a:ahLst/>
              <a:cxnLst/>
              <a:rect l="l" t="t" r="r" b="b"/>
              <a:pathLst>
                <a:path w="31740" h="31740" extrusionOk="0">
                  <a:moveTo>
                    <a:pt x="15870" y="0"/>
                  </a:moveTo>
                  <a:cubicBezTo>
                    <a:pt x="11661" y="0"/>
                    <a:pt x="7625" y="1673"/>
                    <a:pt x="4649" y="4648"/>
                  </a:cubicBezTo>
                  <a:cubicBezTo>
                    <a:pt x="1672" y="7625"/>
                    <a:pt x="0" y="11661"/>
                    <a:pt x="0" y="15870"/>
                  </a:cubicBezTo>
                  <a:cubicBezTo>
                    <a:pt x="0" y="20079"/>
                    <a:pt x="1672" y="24116"/>
                    <a:pt x="4649" y="27092"/>
                  </a:cubicBezTo>
                  <a:cubicBezTo>
                    <a:pt x="7625" y="30067"/>
                    <a:pt x="11661" y="31739"/>
                    <a:pt x="15870" y="31739"/>
                  </a:cubicBezTo>
                  <a:cubicBezTo>
                    <a:pt x="20079" y="31739"/>
                    <a:pt x="24116" y="30067"/>
                    <a:pt x="27091" y="27092"/>
                  </a:cubicBezTo>
                  <a:cubicBezTo>
                    <a:pt x="30067" y="24116"/>
                    <a:pt x="31739" y="20079"/>
                    <a:pt x="31739" y="15870"/>
                  </a:cubicBezTo>
                  <a:cubicBezTo>
                    <a:pt x="31739" y="11661"/>
                    <a:pt x="30067"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5355650" y="2903300"/>
              <a:ext cx="879600" cy="808725"/>
            </a:xfrm>
            <a:custGeom>
              <a:avLst/>
              <a:gdLst/>
              <a:ahLst/>
              <a:cxnLst/>
              <a:rect l="l" t="t" r="r" b="b"/>
              <a:pathLst>
                <a:path w="35184" h="32349" extrusionOk="0">
                  <a:moveTo>
                    <a:pt x="16767" y="608"/>
                  </a:moveTo>
                  <a:cubicBezTo>
                    <a:pt x="19629" y="608"/>
                    <a:pt x="22437" y="1402"/>
                    <a:pt x="24876" y="2902"/>
                  </a:cubicBezTo>
                  <a:cubicBezTo>
                    <a:pt x="32192" y="7391"/>
                    <a:pt x="34492" y="16996"/>
                    <a:pt x="30003" y="24310"/>
                  </a:cubicBezTo>
                  <a:cubicBezTo>
                    <a:pt x="27829" y="27855"/>
                    <a:pt x="24405" y="30341"/>
                    <a:pt x="20361" y="31309"/>
                  </a:cubicBezTo>
                  <a:cubicBezTo>
                    <a:pt x="19147" y="31600"/>
                    <a:pt x="17922" y="31743"/>
                    <a:pt x="16705" y="31743"/>
                  </a:cubicBezTo>
                  <a:cubicBezTo>
                    <a:pt x="13867" y="31743"/>
                    <a:pt x="11076" y="30961"/>
                    <a:pt x="8595" y="29439"/>
                  </a:cubicBezTo>
                  <a:cubicBezTo>
                    <a:pt x="5050" y="27264"/>
                    <a:pt x="2565" y="23840"/>
                    <a:pt x="1596" y="19797"/>
                  </a:cubicBezTo>
                  <a:cubicBezTo>
                    <a:pt x="627" y="15753"/>
                    <a:pt x="1293" y="11574"/>
                    <a:pt x="3466" y="8031"/>
                  </a:cubicBezTo>
                  <a:cubicBezTo>
                    <a:pt x="6402" y="3246"/>
                    <a:pt x="11522" y="608"/>
                    <a:pt x="16760" y="608"/>
                  </a:cubicBezTo>
                  <a:cubicBezTo>
                    <a:pt x="16762" y="608"/>
                    <a:pt x="16764" y="608"/>
                    <a:pt x="16767" y="608"/>
                  </a:cubicBezTo>
                  <a:close/>
                  <a:moveTo>
                    <a:pt x="16761" y="1"/>
                  </a:moveTo>
                  <a:cubicBezTo>
                    <a:pt x="11319" y="1"/>
                    <a:pt x="5999" y="2743"/>
                    <a:pt x="2951" y="7712"/>
                  </a:cubicBezTo>
                  <a:cubicBezTo>
                    <a:pt x="691" y="11395"/>
                    <a:pt x="1" y="15736"/>
                    <a:pt x="1008" y="19937"/>
                  </a:cubicBezTo>
                  <a:cubicBezTo>
                    <a:pt x="2013" y="24139"/>
                    <a:pt x="4595" y="27696"/>
                    <a:pt x="8277" y="29955"/>
                  </a:cubicBezTo>
                  <a:cubicBezTo>
                    <a:pt x="10855" y="31537"/>
                    <a:pt x="13755" y="32348"/>
                    <a:pt x="16705" y="32348"/>
                  </a:cubicBezTo>
                  <a:cubicBezTo>
                    <a:pt x="17984" y="32347"/>
                    <a:pt x="19259" y="32196"/>
                    <a:pt x="20501" y="31898"/>
                  </a:cubicBezTo>
                  <a:cubicBezTo>
                    <a:pt x="24704" y="30891"/>
                    <a:pt x="28260" y="28308"/>
                    <a:pt x="30520" y="24627"/>
                  </a:cubicBezTo>
                  <a:cubicBezTo>
                    <a:pt x="35183" y="17026"/>
                    <a:pt x="32792" y="7049"/>
                    <a:pt x="25192" y="2385"/>
                  </a:cubicBezTo>
                  <a:cubicBezTo>
                    <a:pt x="22560" y="770"/>
                    <a:pt x="19644"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5377250" y="2857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5355650" y="2850000"/>
              <a:ext cx="836700" cy="808725"/>
            </a:xfrm>
            <a:custGeom>
              <a:avLst/>
              <a:gdLst/>
              <a:ahLst/>
              <a:cxnLst/>
              <a:rect l="l" t="t" r="r" b="b"/>
              <a:pathLst>
                <a:path w="33468" h="32349" extrusionOk="0">
                  <a:moveTo>
                    <a:pt x="16762" y="607"/>
                  </a:moveTo>
                  <a:cubicBezTo>
                    <a:pt x="19601" y="607"/>
                    <a:pt x="22393" y="1389"/>
                    <a:pt x="24874" y="2912"/>
                  </a:cubicBezTo>
                  <a:cubicBezTo>
                    <a:pt x="28418" y="5087"/>
                    <a:pt x="30904" y="8510"/>
                    <a:pt x="31873" y="12555"/>
                  </a:cubicBezTo>
                  <a:cubicBezTo>
                    <a:pt x="32840" y="16599"/>
                    <a:pt x="32176" y="20778"/>
                    <a:pt x="30003" y="24321"/>
                  </a:cubicBezTo>
                  <a:cubicBezTo>
                    <a:pt x="27067" y="29104"/>
                    <a:pt x="21946" y="31742"/>
                    <a:pt x="16708" y="31742"/>
                  </a:cubicBezTo>
                  <a:cubicBezTo>
                    <a:pt x="13933" y="31742"/>
                    <a:pt x="11126" y="31002"/>
                    <a:pt x="8593" y="29448"/>
                  </a:cubicBezTo>
                  <a:cubicBezTo>
                    <a:pt x="5048" y="27275"/>
                    <a:pt x="2564" y="23850"/>
                    <a:pt x="1595" y="19806"/>
                  </a:cubicBezTo>
                  <a:cubicBezTo>
                    <a:pt x="627" y="15763"/>
                    <a:pt x="1291" y="11585"/>
                    <a:pt x="3465" y="8040"/>
                  </a:cubicBezTo>
                  <a:cubicBezTo>
                    <a:pt x="5640" y="4495"/>
                    <a:pt x="9065" y="2011"/>
                    <a:pt x="13108" y="1042"/>
                  </a:cubicBezTo>
                  <a:cubicBezTo>
                    <a:pt x="14305" y="754"/>
                    <a:pt x="15532" y="608"/>
                    <a:pt x="16762" y="607"/>
                  </a:cubicBezTo>
                  <a:close/>
                  <a:moveTo>
                    <a:pt x="16765" y="0"/>
                  </a:moveTo>
                  <a:cubicBezTo>
                    <a:pt x="15501" y="0"/>
                    <a:pt x="14228" y="150"/>
                    <a:pt x="12968" y="452"/>
                  </a:cubicBezTo>
                  <a:cubicBezTo>
                    <a:pt x="8766" y="1457"/>
                    <a:pt x="5209" y="4038"/>
                    <a:pt x="2951" y="7721"/>
                  </a:cubicBezTo>
                  <a:cubicBezTo>
                    <a:pt x="691" y="11404"/>
                    <a:pt x="1" y="15746"/>
                    <a:pt x="1006" y="19947"/>
                  </a:cubicBezTo>
                  <a:cubicBezTo>
                    <a:pt x="2013" y="24147"/>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2779" y="20953"/>
                    <a:pt x="33468" y="16612"/>
                    <a:pt x="32463" y="12412"/>
                  </a:cubicBezTo>
                  <a:cubicBezTo>
                    <a:pt x="31456" y="8211"/>
                    <a:pt x="28875" y="4654"/>
                    <a:pt x="25192" y="2395"/>
                  </a:cubicBezTo>
                  <a:cubicBezTo>
                    <a:pt x="22614" y="813"/>
                    <a:pt x="19714" y="0"/>
                    <a:pt x="16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5436750" y="2917250"/>
              <a:ext cx="674500" cy="674475"/>
            </a:xfrm>
            <a:custGeom>
              <a:avLst/>
              <a:gdLst/>
              <a:ahLst/>
              <a:cxnLst/>
              <a:rect l="l" t="t" r="r" b="b"/>
              <a:pathLst>
                <a:path w="26980" h="26979" extrusionOk="0">
                  <a:moveTo>
                    <a:pt x="13490" y="0"/>
                  </a:moveTo>
                  <a:cubicBezTo>
                    <a:pt x="9912" y="0"/>
                    <a:pt x="6482" y="1421"/>
                    <a:pt x="3952" y="3951"/>
                  </a:cubicBezTo>
                  <a:cubicBezTo>
                    <a:pt x="1423" y="6480"/>
                    <a:pt x="1" y="9912"/>
                    <a:pt x="1" y="13489"/>
                  </a:cubicBezTo>
                  <a:cubicBezTo>
                    <a:pt x="1" y="17067"/>
                    <a:pt x="1423" y="20498"/>
                    <a:pt x="3952" y="23027"/>
                  </a:cubicBezTo>
                  <a:cubicBezTo>
                    <a:pt x="6482" y="25557"/>
                    <a:pt x="9912" y="26978"/>
                    <a:pt x="13490" y="26978"/>
                  </a:cubicBezTo>
                  <a:cubicBezTo>
                    <a:pt x="17068" y="26978"/>
                    <a:pt x="20499" y="25557"/>
                    <a:pt x="23029" y="23027"/>
                  </a:cubicBezTo>
                  <a:cubicBezTo>
                    <a:pt x="25558" y="20498"/>
                    <a:pt x="26980" y="17067"/>
                    <a:pt x="26980" y="13489"/>
                  </a:cubicBezTo>
                  <a:cubicBezTo>
                    <a:pt x="26980" y="9912"/>
                    <a:pt x="25558" y="6480"/>
                    <a:pt x="23029" y="3951"/>
                  </a:cubicBezTo>
                  <a:cubicBezTo>
                    <a:pt x="20499" y="1421"/>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5380675" y="2909550"/>
              <a:ext cx="769400" cy="689875"/>
            </a:xfrm>
            <a:custGeom>
              <a:avLst/>
              <a:gdLst/>
              <a:ahLst/>
              <a:cxnLst/>
              <a:rect l="l" t="t" r="r" b="b"/>
              <a:pathLst>
                <a:path w="30776" h="27595" extrusionOk="0">
                  <a:moveTo>
                    <a:pt x="15759" y="605"/>
                  </a:moveTo>
                  <a:cubicBezTo>
                    <a:pt x="18163" y="605"/>
                    <a:pt x="20528" y="1268"/>
                    <a:pt x="22630" y="2557"/>
                  </a:cubicBezTo>
                  <a:cubicBezTo>
                    <a:pt x="28827" y="6360"/>
                    <a:pt x="30775" y="14495"/>
                    <a:pt x="26973" y="20693"/>
                  </a:cubicBezTo>
                  <a:cubicBezTo>
                    <a:pt x="25131" y="23695"/>
                    <a:pt x="22230" y="25800"/>
                    <a:pt x="18805" y="26621"/>
                  </a:cubicBezTo>
                  <a:cubicBezTo>
                    <a:pt x="17777" y="26867"/>
                    <a:pt x="16739" y="26989"/>
                    <a:pt x="15709" y="26989"/>
                  </a:cubicBezTo>
                  <a:cubicBezTo>
                    <a:pt x="13304" y="26989"/>
                    <a:pt x="10939" y="26326"/>
                    <a:pt x="8837" y="25037"/>
                  </a:cubicBezTo>
                  <a:cubicBezTo>
                    <a:pt x="2640" y="21235"/>
                    <a:pt x="692" y="13098"/>
                    <a:pt x="4494" y="6902"/>
                  </a:cubicBezTo>
                  <a:cubicBezTo>
                    <a:pt x="6336" y="3899"/>
                    <a:pt x="9236" y="1794"/>
                    <a:pt x="12662" y="974"/>
                  </a:cubicBezTo>
                  <a:cubicBezTo>
                    <a:pt x="13676" y="729"/>
                    <a:pt x="14716" y="607"/>
                    <a:pt x="15759" y="605"/>
                  </a:cubicBezTo>
                  <a:close/>
                  <a:moveTo>
                    <a:pt x="15758" y="0"/>
                  </a:moveTo>
                  <a:cubicBezTo>
                    <a:pt x="14680" y="0"/>
                    <a:pt x="13595" y="128"/>
                    <a:pt x="12520" y="385"/>
                  </a:cubicBezTo>
                  <a:cubicBezTo>
                    <a:pt x="8939" y="1243"/>
                    <a:pt x="5905" y="3446"/>
                    <a:pt x="3978" y="6585"/>
                  </a:cubicBezTo>
                  <a:cubicBezTo>
                    <a:pt x="0" y="13068"/>
                    <a:pt x="2039" y="21576"/>
                    <a:pt x="8521" y="25553"/>
                  </a:cubicBezTo>
                  <a:cubicBezTo>
                    <a:pt x="10719" y="26902"/>
                    <a:pt x="13192" y="27595"/>
                    <a:pt x="15708" y="27595"/>
                  </a:cubicBezTo>
                  <a:cubicBezTo>
                    <a:pt x="16798" y="27595"/>
                    <a:pt x="17885" y="27465"/>
                    <a:pt x="18945" y="27211"/>
                  </a:cubicBezTo>
                  <a:cubicBezTo>
                    <a:pt x="22528" y="26352"/>
                    <a:pt x="25562" y="24150"/>
                    <a:pt x="27488" y="21011"/>
                  </a:cubicBezTo>
                  <a:cubicBezTo>
                    <a:pt x="29416" y="17871"/>
                    <a:pt x="30003" y="14168"/>
                    <a:pt x="29146" y="10586"/>
                  </a:cubicBezTo>
                  <a:cubicBezTo>
                    <a:pt x="28288" y="7002"/>
                    <a:pt x="26087" y="3969"/>
                    <a:pt x="22946" y="2042"/>
                  </a:cubicBezTo>
                  <a:cubicBezTo>
                    <a:pt x="20747" y="693"/>
                    <a:pt x="18273" y="0"/>
                    <a:pt x="157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5574875" y="3025450"/>
              <a:ext cx="352550" cy="456400"/>
            </a:xfrm>
            <a:custGeom>
              <a:avLst/>
              <a:gdLst/>
              <a:ahLst/>
              <a:cxnLst/>
              <a:rect l="l" t="t" r="r" b="b"/>
              <a:pathLst>
                <a:path w="14102" h="18256" extrusionOk="0">
                  <a:moveTo>
                    <a:pt x="12329" y="1"/>
                  </a:moveTo>
                  <a:cubicBezTo>
                    <a:pt x="12272" y="1"/>
                    <a:pt x="12212" y="5"/>
                    <a:pt x="12152" y="15"/>
                  </a:cubicBezTo>
                  <a:cubicBezTo>
                    <a:pt x="11904" y="54"/>
                    <a:pt x="11702" y="203"/>
                    <a:pt x="11545" y="459"/>
                  </a:cubicBezTo>
                  <a:lnTo>
                    <a:pt x="10101" y="2812"/>
                  </a:lnTo>
                  <a:lnTo>
                    <a:pt x="10101" y="2812"/>
                  </a:lnTo>
                  <a:cubicBezTo>
                    <a:pt x="9021" y="2227"/>
                    <a:pt x="7997" y="1934"/>
                    <a:pt x="7030" y="1934"/>
                  </a:cubicBezTo>
                  <a:cubicBezTo>
                    <a:pt x="7004" y="1934"/>
                    <a:pt x="6979" y="1935"/>
                    <a:pt x="6954" y="1935"/>
                  </a:cubicBezTo>
                  <a:cubicBezTo>
                    <a:pt x="5636" y="1954"/>
                    <a:pt x="4639" y="2514"/>
                    <a:pt x="3964" y="3615"/>
                  </a:cubicBezTo>
                  <a:cubicBezTo>
                    <a:pt x="3687" y="4067"/>
                    <a:pt x="3504" y="4495"/>
                    <a:pt x="3416" y="4903"/>
                  </a:cubicBezTo>
                  <a:cubicBezTo>
                    <a:pt x="3326" y="5309"/>
                    <a:pt x="3305" y="5686"/>
                    <a:pt x="3353" y="6031"/>
                  </a:cubicBezTo>
                  <a:cubicBezTo>
                    <a:pt x="3400" y="6376"/>
                    <a:pt x="3546" y="6756"/>
                    <a:pt x="3790" y="7170"/>
                  </a:cubicBezTo>
                  <a:cubicBezTo>
                    <a:pt x="4021" y="7566"/>
                    <a:pt x="4282" y="7945"/>
                    <a:pt x="4571" y="8303"/>
                  </a:cubicBezTo>
                  <a:cubicBezTo>
                    <a:pt x="4848" y="8644"/>
                    <a:pt x="5231" y="9079"/>
                    <a:pt x="5717" y="9605"/>
                  </a:cubicBezTo>
                  <a:lnTo>
                    <a:pt x="7019" y="10979"/>
                  </a:lnTo>
                  <a:cubicBezTo>
                    <a:pt x="7384" y="11348"/>
                    <a:pt x="7626" y="11695"/>
                    <a:pt x="7746" y="12024"/>
                  </a:cubicBezTo>
                  <a:cubicBezTo>
                    <a:pt x="7867" y="12353"/>
                    <a:pt x="7867" y="12615"/>
                    <a:pt x="7746" y="12810"/>
                  </a:cubicBezTo>
                  <a:cubicBezTo>
                    <a:pt x="7594" y="13058"/>
                    <a:pt x="7389" y="13215"/>
                    <a:pt x="7131" y="13280"/>
                  </a:cubicBezTo>
                  <a:cubicBezTo>
                    <a:pt x="7018" y="13308"/>
                    <a:pt x="6903" y="13323"/>
                    <a:pt x="6787" y="13323"/>
                  </a:cubicBezTo>
                  <a:cubicBezTo>
                    <a:pt x="6640" y="13323"/>
                    <a:pt x="6490" y="13300"/>
                    <a:pt x="6340" y="13253"/>
                  </a:cubicBezTo>
                  <a:cubicBezTo>
                    <a:pt x="6052" y="13163"/>
                    <a:pt x="5772" y="13051"/>
                    <a:pt x="5502" y="12918"/>
                  </a:cubicBezTo>
                  <a:cubicBezTo>
                    <a:pt x="5235" y="12791"/>
                    <a:pt x="4981" y="12633"/>
                    <a:pt x="4749" y="12448"/>
                  </a:cubicBezTo>
                  <a:cubicBezTo>
                    <a:pt x="4425" y="12231"/>
                    <a:pt x="4126" y="11979"/>
                    <a:pt x="3856" y="11698"/>
                  </a:cubicBezTo>
                  <a:cubicBezTo>
                    <a:pt x="3590" y="11421"/>
                    <a:pt x="3398" y="11192"/>
                    <a:pt x="3277" y="11008"/>
                  </a:cubicBezTo>
                  <a:cubicBezTo>
                    <a:pt x="3155" y="10826"/>
                    <a:pt x="3019" y="10602"/>
                    <a:pt x="2865" y="10336"/>
                  </a:cubicBezTo>
                  <a:cubicBezTo>
                    <a:pt x="2711" y="10070"/>
                    <a:pt x="2615" y="9910"/>
                    <a:pt x="2576" y="9855"/>
                  </a:cubicBezTo>
                  <a:cubicBezTo>
                    <a:pt x="2381" y="9549"/>
                    <a:pt x="2158" y="9334"/>
                    <a:pt x="1907" y="9211"/>
                  </a:cubicBezTo>
                  <a:cubicBezTo>
                    <a:pt x="1748" y="9133"/>
                    <a:pt x="1588" y="9094"/>
                    <a:pt x="1427" y="9094"/>
                  </a:cubicBezTo>
                  <a:cubicBezTo>
                    <a:pt x="1334" y="9094"/>
                    <a:pt x="1240" y="9108"/>
                    <a:pt x="1146" y="9134"/>
                  </a:cubicBezTo>
                  <a:cubicBezTo>
                    <a:pt x="897" y="9200"/>
                    <a:pt x="666" y="9321"/>
                    <a:pt x="469" y="9488"/>
                  </a:cubicBezTo>
                  <a:cubicBezTo>
                    <a:pt x="275" y="9654"/>
                    <a:pt x="142" y="9870"/>
                    <a:pt x="70" y="10138"/>
                  </a:cubicBezTo>
                  <a:cubicBezTo>
                    <a:pt x="0" y="10405"/>
                    <a:pt x="20" y="10676"/>
                    <a:pt x="130" y="10952"/>
                  </a:cubicBezTo>
                  <a:cubicBezTo>
                    <a:pt x="762" y="12399"/>
                    <a:pt x="1765" y="13630"/>
                    <a:pt x="3140" y="14641"/>
                  </a:cubicBezTo>
                  <a:lnTo>
                    <a:pt x="3140" y="14641"/>
                  </a:lnTo>
                  <a:lnTo>
                    <a:pt x="1792" y="16838"/>
                  </a:lnTo>
                  <a:cubicBezTo>
                    <a:pt x="1584" y="17177"/>
                    <a:pt x="1569" y="17492"/>
                    <a:pt x="1748" y="17784"/>
                  </a:cubicBezTo>
                  <a:cubicBezTo>
                    <a:pt x="1926" y="18074"/>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8" y="16289"/>
                    <a:pt x="7073" y="16328"/>
                    <a:pt x="7410" y="16328"/>
                  </a:cubicBezTo>
                  <a:cubicBezTo>
                    <a:pt x="7947" y="16328"/>
                    <a:pt x="8462" y="16231"/>
                    <a:pt x="8956" y="16037"/>
                  </a:cubicBezTo>
                  <a:cubicBezTo>
                    <a:pt x="9761" y="15723"/>
                    <a:pt x="10412" y="15143"/>
                    <a:pt x="10909" y="14297"/>
                  </a:cubicBezTo>
                  <a:cubicBezTo>
                    <a:pt x="11222" y="13774"/>
                    <a:pt x="11407" y="13267"/>
                    <a:pt x="11467" y="12782"/>
                  </a:cubicBezTo>
                  <a:cubicBezTo>
                    <a:pt x="11526" y="12295"/>
                    <a:pt x="11464" y="11813"/>
                    <a:pt x="11280" y="11337"/>
                  </a:cubicBezTo>
                  <a:cubicBezTo>
                    <a:pt x="11090" y="10850"/>
                    <a:pt x="10835" y="10393"/>
                    <a:pt x="10521" y="9976"/>
                  </a:cubicBezTo>
                  <a:cubicBezTo>
                    <a:pt x="10199" y="9545"/>
                    <a:pt x="9772" y="9053"/>
                    <a:pt x="9242" y="8500"/>
                  </a:cubicBezTo>
                  <a:lnTo>
                    <a:pt x="7930" y="7166"/>
                  </a:lnTo>
                  <a:cubicBezTo>
                    <a:pt x="7534" y="6778"/>
                    <a:pt x="7284" y="6449"/>
                    <a:pt x="7177" y="6175"/>
                  </a:cubicBezTo>
                  <a:cubicBezTo>
                    <a:pt x="7069" y="5903"/>
                    <a:pt x="7099" y="5631"/>
                    <a:pt x="7265" y="5359"/>
                  </a:cubicBezTo>
                  <a:cubicBezTo>
                    <a:pt x="7394" y="5149"/>
                    <a:pt x="7607" y="5043"/>
                    <a:pt x="7904" y="5043"/>
                  </a:cubicBezTo>
                  <a:cubicBezTo>
                    <a:pt x="7926" y="5043"/>
                    <a:pt x="7948" y="5044"/>
                    <a:pt x="7971" y="5045"/>
                  </a:cubicBezTo>
                  <a:cubicBezTo>
                    <a:pt x="8302" y="5062"/>
                    <a:pt x="8625" y="5158"/>
                    <a:pt x="8936" y="5334"/>
                  </a:cubicBezTo>
                  <a:cubicBezTo>
                    <a:pt x="9249" y="5511"/>
                    <a:pt x="9535" y="5689"/>
                    <a:pt x="9797" y="5870"/>
                  </a:cubicBezTo>
                  <a:cubicBezTo>
                    <a:pt x="10528" y="6438"/>
                    <a:pt x="11187" y="7093"/>
                    <a:pt x="11758" y="7820"/>
                  </a:cubicBezTo>
                  <a:cubicBezTo>
                    <a:pt x="11991" y="8099"/>
                    <a:pt x="12244" y="8284"/>
                    <a:pt x="12512" y="8376"/>
                  </a:cubicBezTo>
                  <a:cubicBezTo>
                    <a:pt x="12630" y="8417"/>
                    <a:pt x="12744" y="8437"/>
                    <a:pt x="12854" y="8437"/>
                  </a:cubicBezTo>
                  <a:cubicBezTo>
                    <a:pt x="12998" y="8437"/>
                    <a:pt x="13136" y="8403"/>
                    <a:pt x="13269" y="8334"/>
                  </a:cubicBezTo>
                  <a:cubicBezTo>
                    <a:pt x="13497" y="8220"/>
                    <a:pt x="13696" y="8056"/>
                    <a:pt x="13852" y="7852"/>
                  </a:cubicBezTo>
                  <a:cubicBezTo>
                    <a:pt x="14007" y="7652"/>
                    <a:pt x="14088" y="7398"/>
                    <a:pt x="14095" y="7092"/>
                  </a:cubicBezTo>
                  <a:cubicBezTo>
                    <a:pt x="14101" y="6785"/>
                    <a:pt x="14010" y="6490"/>
                    <a:pt x="13820" y="6208"/>
                  </a:cubicBezTo>
                  <a:cubicBezTo>
                    <a:pt x="13579" y="5842"/>
                    <a:pt x="13374" y="5550"/>
                    <a:pt x="13205" y="5334"/>
                  </a:cubicBezTo>
                  <a:cubicBezTo>
                    <a:pt x="13037" y="5116"/>
                    <a:pt x="12777" y="4835"/>
                    <a:pt x="12424" y="4489"/>
                  </a:cubicBezTo>
                  <a:cubicBezTo>
                    <a:pt x="12175" y="4247"/>
                    <a:pt x="11912" y="4019"/>
                    <a:pt x="11636" y="3808"/>
                  </a:cubicBezTo>
                  <a:lnTo>
                    <a:pt x="11636" y="3808"/>
                  </a:lnTo>
                  <a:lnTo>
                    <a:pt x="13104" y="1415"/>
                  </a:lnTo>
                  <a:cubicBezTo>
                    <a:pt x="13252" y="1174"/>
                    <a:pt x="13288" y="932"/>
                    <a:pt x="13214" y="690"/>
                  </a:cubicBezTo>
                  <a:cubicBezTo>
                    <a:pt x="13140" y="448"/>
                    <a:pt x="13006" y="264"/>
                    <a:pt x="12813" y="140"/>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9"/>
            <p:cNvSpPr/>
            <p:nvPr/>
          </p:nvSpPr>
          <p:spPr>
            <a:xfrm>
              <a:off x="5438475" y="3469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a:off x="5473950" y="3519425"/>
              <a:ext cx="15150" cy="68150"/>
            </a:xfrm>
            <a:custGeom>
              <a:avLst/>
              <a:gdLst/>
              <a:ahLst/>
              <a:cxnLst/>
              <a:rect l="l" t="t" r="r" b="b"/>
              <a:pathLst>
                <a:path w="606" h="2726" extrusionOk="0">
                  <a:moveTo>
                    <a:pt x="302" y="0"/>
                  </a:moveTo>
                  <a:cubicBezTo>
                    <a:pt x="138" y="0"/>
                    <a:pt x="4" y="132"/>
                    <a:pt x="0" y="297"/>
                  </a:cubicBezTo>
                  <a:lnTo>
                    <a:pt x="0" y="2424"/>
                  </a:lnTo>
                  <a:cubicBezTo>
                    <a:pt x="0" y="2590"/>
                    <a:pt x="135" y="2726"/>
                    <a:pt x="302" y="2726"/>
                  </a:cubicBezTo>
                  <a:cubicBezTo>
                    <a:pt x="470" y="2726"/>
                    <a:pt x="606" y="2590"/>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5544825" y="3578500"/>
              <a:ext cx="15175" cy="65200"/>
            </a:xfrm>
            <a:custGeom>
              <a:avLst/>
              <a:gdLst/>
              <a:ahLst/>
              <a:cxnLst/>
              <a:rect l="l" t="t" r="r" b="b"/>
              <a:pathLst>
                <a:path w="607" h="2608" extrusionOk="0">
                  <a:moveTo>
                    <a:pt x="303" y="1"/>
                  </a:moveTo>
                  <a:cubicBezTo>
                    <a:pt x="139" y="1"/>
                    <a:pt x="4" y="132"/>
                    <a:pt x="0" y="296"/>
                  </a:cubicBezTo>
                  <a:lnTo>
                    <a:pt x="0" y="2305"/>
                  </a:lnTo>
                  <a:cubicBezTo>
                    <a:pt x="0" y="2473"/>
                    <a:pt x="137" y="2608"/>
                    <a:pt x="303" y="2608"/>
                  </a:cubicBezTo>
                  <a:cubicBezTo>
                    <a:pt x="470" y="2608"/>
                    <a:pt x="607" y="2473"/>
                    <a:pt x="607" y="2305"/>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a:off x="5645250" y="3628550"/>
              <a:ext cx="15175" cy="59475"/>
            </a:xfrm>
            <a:custGeom>
              <a:avLst/>
              <a:gdLst/>
              <a:ahLst/>
              <a:cxnLst/>
              <a:rect l="l" t="t" r="r" b="b"/>
              <a:pathLst>
                <a:path w="607" h="2379" extrusionOk="0">
                  <a:moveTo>
                    <a:pt x="304" y="0"/>
                  </a:moveTo>
                  <a:cubicBezTo>
                    <a:pt x="136" y="0"/>
                    <a:pt x="1" y="136"/>
                    <a:pt x="1" y="303"/>
                  </a:cubicBezTo>
                  <a:lnTo>
                    <a:pt x="1" y="2075"/>
                  </a:lnTo>
                  <a:cubicBezTo>
                    <a:pt x="1" y="2243"/>
                    <a:pt x="136" y="2378"/>
                    <a:pt x="304" y="2378"/>
                  </a:cubicBezTo>
                  <a:cubicBezTo>
                    <a:pt x="471" y="2378"/>
                    <a:pt x="606" y="2243"/>
                    <a:pt x="606" y="2075"/>
                  </a:cubicBezTo>
                  <a:lnTo>
                    <a:pt x="606" y="303"/>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a:off x="5754450" y="3649050"/>
              <a:ext cx="15400" cy="36050"/>
            </a:xfrm>
            <a:custGeom>
              <a:avLst/>
              <a:gdLst/>
              <a:ahLst/>
              <a:cxnLst/>
              <a:rect l="l" t="t" r="r" b="b"/>
              <a:pathLst>
                <a:path w="616" h="1442" extrusionOk="0">
                  <a:moveTo>
                    <a:pt x="308" y="1"/>
                  </a:moveTo>
                  <a:cubicBezTo>
                    <a:pt x="137" y="1"/>
                    <a:pt x="0" y="140"/>
                    <a:pt x="6" y="311"/>
                  </a:cubicBezTo>
                  <a:lnTo>
                    <a:pt x="6" y="1139"/>
                  </a:lnTo>
                  <a:cubicBezTo>
                    <a:pt x="4" y="1306"/>
                    <a:pt x="141" y="1441"/>
                    <a:pt x="308" y="1441"/>
                  </a:cubicBezTo>
                  <a:cubicBezTo>
                    <a:pt x="476" y="1441"/>
                    <a:pt x="611" y="1306"/>
                    <a:pt x="611" y="1139"/>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a:off x="5970200" y="3608025"/>
              <a:ext cx="15175" cy="47500"/>
            </a:xfrm>
            <a:custGeom>
              <a:avLst/>
              <a:gdLst/>
              <a:ahLst/>
              <a:cxnLst/>
              <a:rect l="l" t="t" r="r" b="b"/>
              <a:pathLst>
                <a:path w="607" h="1900" extrusionOk="0">
                  <a:moveTo>
                    <a:pt x="303" y="1"/>
                  </a:moveTo>
                  <a:cubicBezTo>
                    <a:pt x="139" y="1"/>
                    <a:pt x="4" y="132"/>
                    <a:pt x="1" y="297"/>
                  </a:cubicBezTo>
                  <a:lnTo>
                    <a:pt x="1" y="1596"/>
                  </a:lnTo>
                  <a:cubicBezTo>
                    <a:pt x="1" y="1764"/>
                    <a:pt x="136" y="1900"/>
                    <a:pt x="304" y="1900"/>
                  </a:cubicBezTo>
                  <a:cubicBezTo>
                    <a:pt x="471" y="1900"/>
                    <a:pt x="606" y="1764"/>
                    <a:pt x="606" y="1596"/>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a:off x="6017450" y="3557825"/>
              <a:ext cx="15200" cy="65200"/>
            </a:xfrm>
            <a:custGeom>
              <a:avLst/>
              <a:gdLst/>
              <a:ahLst/>
              <a:cxnLst/>
              <a:rect l="l" t="t" r="r" b="b"/>
              <a:pathLst>
                <a:path w="608" h="2608" extrusionOk="0">
                  <a:moveTo>
                    <a:pt x="304" y="1"/>
                  </a:moveTo>
                  <a:cubicBezTo>
                    <a:pt x="140" y="1"/>
                    <a:pt x="5" y="131"/>
                    <a:pt x="1" y="296"/>
                  </a:cubicBezTo>
                  <a:lnTo>
                    <a:pt x="1" y="2305"/>
                  </a:lnTo>
                  <a:cubicBezTo>
                    <a:pt x="0" y="2473"/>
                    <a:pt x="137" y="2608"/>
                    <a:pt x="304" y="2608"/>
                  </a:cubicBezTo>
                  <a:cubicBezTo>
                    <a:pt x="472" y="2608"/>
                    <a:pt x="607" y="2473"/>
                    <a:pt x="607" y="2305"/>
                  </a:cubicBezTo>
                  <a:lnTo>
                    <a:pt x="607" y="296"/>
                  </a:lnTo>
                  <a:cubicBezTo>
                    <a:pt x="603" y="131"/>
                    <a:pt x="469" y="1"/>
                    <a:pt x="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a:off x="5377250" y="2836800"/>
              <a:ext cx="793500" cy="793500"/>
            </a:xfrm>
            <a:custGeom>
              <a:avLst/>
              <a:gdLst/>
              <a:ahLst/>
              <a:cxnLst/>
              <a:rect l="l" t="t" r="r" b="b"/>
              <a:pathLst>
                <a:path w="31740" h="31740" extrusionOk="0">
                  <a:moveTo>
                    <a:pt x="15870" y="0"/>
                  </a:moveTo>
                  <a:cubicBezTo>
                    <a:pt x="11661" y="0"/>
                    <a:pt x="7625" y="1673"/>
                    <a:pt x="4649" y="4648"/>
                  </a:cubicBezTo>
                  <a:cubicBezTo>
                    <a:pt x="1672" y="7624"/>
                    <a:pt x="0" y="11661"/>
                    <a:pt x="0" y="15870"/>
                  </a:cubicBezTo>
                  <a:cubicBezTo>
                    <a:pt x="0" y="20079"/>
                    <a:pt x="1672" y="24115"/>
                    <a:pt x="4649" y="27092"/>
                  </a:cubicBezTo>
                  <a:cubicBezTo>
                    <a:pt x="7625" y="30067"/>
                    <a:pt x="11661" y="31739"/>
                    <a:pt x="15870" y="31739"/>
                  </a:cubicBezTo>
                  <a:cubicBezTo>
                    <a:pt x="20079" y="31739"/>
                    <a:pt x="24116" y="30067"/>
                    <a:pt x="27091" y="27092"/>
                  </a:cubicBezTo>
                  <a:cubicBezTo>
                    <a:pt x="30067" y="24115"/>
                    <a:pt x="31739" y="20079"/>
                    <a:pt x="31739" y="15870"/>
                  </a:cubicBezTo>
                  <a:cubicBezTo>
                    <a:pt x="31739" y="11661"/>
                    <a:pt x="30067" y="7624"/>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5355650" y="2829050"/>
              <a:ext cx="879600" cy="808700"/>
            </a:xfrm>
            <a:custGeom>
              <a:avLst/>
              <a:gdLst/>
              <a:ahLst/>
              <a:cxnLst/>
              <a:rect l="l" t="t" r="r" b="b"/>
              <a:pathLst>
                <a:path w="35184" h="32348" extrusionOk="0">
                  <a:moveTo>
                    <a:pt x="16762" y="607"/>
                  </a:moveTo>
                  <a:cubicBezTo>
                    <a:pt x="19601" y="607"/>
                    <a:pt x="22393" y="1389"/>
                    <a:pt x="24874" y="2912"/>
                  </a:cubicBezTo>
                  <a:cubicBezTo>
                    <a:pt x="32190" y="7401"/>
                    <a:pt x="34492" y="17006"/>
                    <a:pt x="30003" y="24320"/>
                  </a:cubicBezTo>
                  <a:cubicBezTo>
                    <a:pt x="27067" y="29104"/>
                    <a:pt x="21945" y="31742"/>
                    <a:pt x="16706" y="31742"/>
                  </a:cubicBezTo>
                  <a:cubicBezTo>
                    <a:pt x="13932" y="31742"/>
                    <a:pt x="11125" y="31002"/>
                    <a:pt x="8593" y="29449"/>
                  </a:cubicBezTo>
                  <a:cubicBezTo>
                    <a:pt x="5048" y="27274"/>
                    <a:pt x="2564" y="23850"/>
                    <a:pt x="1595" y="19807"/>
                  </a:cubicBezTo>
                  <a:cubicBezTo>
                    <a:pt x="627" y="15762"/>
                    <a:pt x="1291" y="11584"/>
                    <a:pt x="3465" y="8039"/>
                  </a:cubicBezTo>
                  <a:cubicBezTo>
                    <a:pt x="5640" y="4495"/>
                    <a:pt x="9065" y="2010"/>
                    <a:pt x="13108" y="1041"/>
                  </a:cubicBezTo>
                  <a:cubicBezTo>
                    <a:pt x="14305" y="753"/>
                    <a:pt x="15532" y="607"/>
                    <a:pt x="16762" y="607"/>
                  </a:cubicBezTo>
                  <a:close/>
                  <a:moveTo>
                    <a:pt x="16764" y="0"/>
                  </a:moveTo>
                  <a:cubicBezTo>
                    <a:pt x="15500" y="0"/>
                    <a:pt x="14228" y="150"/>
                    <a:pt x="12968" y="451"/>
                  </a:cubicBezTo>
                  <a:cubicBezTo>
                    <a:pt x="8766" y="1458"/>
                    <a:pt x="5209" y="4039"/>
                    <a:pt x="2951" y="7722"/>
                  </a:cubicBezTo>
                  <a:cubicBezTo>
                    <a:pt x="691" y="11404"/>
                    <a:pt x="1" y="15746"/>
                    <a:pt x="1006" y="19947"/>
                  </a:cubicBezTo>
                  <a:cubicBezTo>
                    <a:pt x="2013" y="24149"/>
                    <a:pt x="4595" y="27705"/>
                    <a:pt x="8277" y="29964"/>
                  </a:cubicBezTo>
                  <a:cubicBezTo>
                    <a:pt x="10810" y="31523"/>
                    <a:pt x="13726" y="32348"/>
                    <a:pt x="16701" y="32348"/>
                  </a:cubicBezTo>
                  <a:cubicBezTo>
                    <a:pt x="16703" y="32348"/>
                    <a:pt x="16705" y="32348"/>
                    <a:pt x="16708" y="32348"/>
                  </a:cubicBezTo>
                  <a:cubicBezTo>
                    <a:pt x="22150" y="32348"/>
                    <a:pt x="27471" y="29606"/>
                    <a:pt x="30520" y="24637"/>
                  </a:cubicBezTo>
                  <a:cubicBezTo>
                    <a:pt x="35183" y="17035"/>
                    <a:pt x="32792" y="7057"/>
                    <a:pt x="25192" y="2395"/>
                  </a:cubicBezTo>
                  <a:cubicBezTo>
                    <a:pt x="22614" y="813"/>
                    <a:pt x="19713" y="0"/>
                    <a:pt x="16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a:off x="5377250" y="2783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a:off x="5355650" y="2776225"/>
              <a:ext cx="879600" cy="808725"/>
            </a:xfrm>
            <a:custGeom>
              <a:avLst/>
              <a:gdLst/>
              <a:ahLst/>
              <a:cxnLst/>
              <a:rect l="l" t="t" r="r" b="b"/>
              <a:pathLst>
                <a:path w="35184" h="32349" extrusionOk="0">
                  <a:moveTo>
                    <a:pt x="16767" y="607"/>
                  </a:moveTo>
                  <a:cubicBezTo>
                    <a:pt x="19631" y="607"/>
                    <a:pt x="22437" y="1401"/>
                    <a:pt x="24876" y="2901"/>
                  </a:cubicBezTo>
                  <a:cubicBezTo>
                    <a:pt x="32190" y="7392"/>
                    <a:pt x="34492" y="16995"/>
                    <a:pt x="30003" y="24311"/>
                  </a:cubicBezTo>
                  <a:cubicBezTo>
                    <a:pt x="27828" y="27855"/>
                    <a:pt x="24404" y="30339"/>
                    <a:pt x="20361" y="31309"/>
                  </a:cubicBezTo>
                  <a:cubicBezTo>
                    <a:pt x="19147" y="31600"/>
                    <a:pt x="17922" y="31744"/>
                    <a:pt x="16705" y="31744"/>
                  </a:cubicBezTo>
                  <a:cubicBezTo>
                    <a:pt x="13866" y="31744"/>
                    <a:pt x="11075" y="30961"/>
                    <a:pt x="8595" y="29439"/>
                  </a:cubicBezTo>
                  <a:cubicBezTo>
                    <a:pt x="5050" y="27264"/>
                    <a:pt x="2564" y="23839"/>
                    <a:pt x="1596" y="19797"/>
                  </a:cubicBezTo>
                  <a:cubicBezTo>
                    <a:pt x="627" y="15753"/>
                    <a:pt x="1291" y="11574"/>
                    <a:pt x="3466" y="8031"/>
                  </a:cubicBezTo>
                  <a:cubicBezTo>
                    <a:pt x="6400" y="3246"/>
                    <a:pt x="11522" y="608"/>
                    <a:pt x="16760" y="608"/>
                  </a:cubicBezTo>
                  <a:lnTo>
                    <a:pt x="16760" y="607"/>
                  </a:lnTo>
                  <a:cubicBezTo>
                    <a:pt x="16762" y="607"/>
                    <a:pt x="16764" y="607"/>
                    <a:pt x="16767" y="607"/>
                  </a:cubicBezTo>
                  <a:close/>
                  <a:moveTo>
                    <a:pt x="16761" y="0"/>
                  </a:moveTo>
                  <a:cubicBezTo>
                    <a:pt x="11318" y="0"/>
                    <a:pt x="5999" y="2743"/>
                    <a:pt x="2951" y="7712"/>
                  </a:cubicBezTo>
                  <a:cubicBezTo>
                    <a:pt x="691" y="11395"/>
                    <a:pt x="1" y="15737"/>
                    <a:pt x="1006" y="19938"/>
                  </a:cubicBezTo>
                  <a:cubicBezTo>
                    <a:pt x="2013" y="24138"/>
                    <a:pt x="4595" y="27697"/>
                    <a:pt x="8277" y="29955"/>
                  </a:cubicBezTo>
                  <a:cubicBezTo>
                    <a:pt x="10854" y="31537"/>
                    <a:pt x="13754" y="32348"/>
                    <a:pt x="16704" y="32348"/>
                  </a:cubicBezTo>
                  <a:cubicBezTo>
                    <a:pt x="17983" y="32348"/>
                    <a:pt x="19258" y="32196"/>
                    <a:pt x="20501" y="31896"/>
                  </a:cubicBezTo>
                  <a:cubicBezTo>
                    <a:pt x="24702" y="30891"/>
                    <a:pt x="28260" y="28309"/>
                    <a:pt x="30518" y="24627"/>
                  </a:cubicBezTo>
                  <a:cubicBezTo>
                    <a:pt x="35183" y="17026"/>
                    <a:pt x="32793" y="7050"/>
                    <a:pt x="25192"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a:off x="5755300" y="2888275"/>
              <a:ext cx="403550" cy="629475"/>
            </a:xfrm>
            <a:custGeom>
              <a:avLst/>
              <a:gdLst/>
              <a:ahLst/>
              <a:cxnLst/>
              <a:rect l="l" t="t" r="r" b="b"/>
              <a:pathLst>
                <a:path w="16142" h="25179" extrusionOk="0">
                  <a:moveTo>
                    <a:pt x="7482" y="0"/>
                  </a:moveTo>
                  <a:lnTo>
                    <a:pt x="0" y="25159"/>
                  </a:lnTo>
                  <a:cubicBezTo>
                    <a:pt x="246" y="25172"/>
                    <a:pt x="491" y="25179"/>
                    <a:pt x="736" y="25179"/>
                  </a:cubicBezTo>
                  <a:cubicBezTo>
                    <a:pt x="5271" y="25179"/>
                    <a:pt x="9700" y="22892"/>
                    <a:pt x="12246" y="18743"/>
                  </a:cubicBezTo>
                  <a:cubicBezTo>
                    <a:pt x="16142" y="12393"/>
                    <a:pt x="14152" y="4087"/>
                    <a:pt x="7802" y="190"/>
                  </a:cubicBezTo>
                  <a:cubicBezTo>
                    <a:pt x="7695" y="125"/>
                    <a:pt x="7590" y="62"/>
                    <a:pt x="7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a:off x="5747525" y="2880675"/>
              <a:ext cx="419800" cy="644650"/>
            </a:xfrm>
            <a:custGeom>
              <a:avLst/>
              <a:gdLst/>
              <a:ahLst/>
              <a:cxnLst/>
              <a:rect l="l" t="t" r="r" b="b"/>
              <a:pathLst>
                <a:path w="16792" h="25786" extrusionOk="0">
                  <a:moveTo>
                    <a:pt x="7794" y="1"/>
                  </a:moveTo>
                  <a:cubicBezTo>
                    <a:pt x="7690" y="1"/>
                    <a:pt x="7588" y="55"/>
                    <a:pt x="7531" y="152"/>
                  </a:cubicBezTo>
                  <a:cubicBezTo>
                    <a:pt x="7448" y="296"/>
                    <a:pt x="7497" y="481"/>
                    <a:pt x="7642" y="566"/>
                  </a:cubicBezTo>
                  <a:cubicBezTo>
                    <a:pt x="7747" y="627"/>
                    <a:pt x="7851" y="688"/>
                    <a:pt x="7956" y="752"/>
                  </a:cubicBezTo>
                  <a:cubicBezTo>
                    <a:pt x="14153" y="4555"/>
                    <a:pt x="16101" y="12690"/>
                    <a:pt x="12299" y="18888"/>
                  </a:cubicBezTo>
                  <a:cubicBezTo>
                    <a:pt x="9887" y="22818"/>
                    <a:pt x="5629" y="25180"/>
                    <a:pt x="1045" y="25180"/>
                  </a:cubicBezTo>
                  <a:cubicBezTo>
                    <a:pt x="807" y="25180"/>
                    <a:pt x="568" y="25174"/>
                    <a:pt x="328" y="25161"/>
                  </a:cubicBezTo>
                  <a:cubicBezTo>
                    <a:pt x="321" y="25160"/>
                    <a:pt x="315" y="25160"/>
                    <a:pt x="308" y="25160"/>
                  </a:cubicBezTo>
                  <a:cubicBezTo>
                    <a:pt x="141" y="25160"/>
                    <a:pt x="18" y="25286"/>
                    <a:pt x="9" y="25447"/>
                  </a:cubicBezTo>
                  <a:cubicBezTo>
                    <a:pt x="0" y="25614"/>
                    <a:pt x="128" y="25756"/>
                    <a:pt x="294" y="25765"/>
                  </a:cubicBezTo>
                  <a:cubicBezTo>
                    <a:pt x="548" y="25779"/>
                    <a:pt x="801" y="25786"/>
                    <a:pt x="1054" y="25786"/>
                  </a:cubicBezTo>
                  <a:cubicBezTo>
                    <a:pt x="1056" y="25786"/>
                    <a:pt x="1059" y="25786"/>
                    <a:pt x="1061" y="25786"/>
                  </a:cubicBezTo>
                  <a:cubicBezTo>
                    <a:pt x="5857" y="25786"/>
                    <a:pt x="10308" y="23294"/>
                    <a:pt x="12814" y="19204"/>
                  </a:cubicBezTo>
                  <a:cubicBezTo>
                    <a:pt x="16792" y="12723"/>
                    <a:pt x="14753" y="4214"/>
                    <a:pt x="8271" y="235"/>
                  </a:cubicBezTo>
                  <a:cubicBezTo>
                    <a:pt x="8163" y="170"/>
                    <a:pt x="8055" y="105"/>
                    <a:pt x="7945" y="41"/>
                  </a:cubicBezTo>
                  <a:cubicBezTo>
                    <a:pt x="7898" y="14"/>
                    <a:pt x="7846" y="1"/>
                    <a:pt x="7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5597650" y="3467900"/>
              <a:ext cx="127000" cy="46275"/>
            </a:xfrm>
            <a:custGeom>
              <a:avLst/>
              <a:gdLst/>
              <a:ahLst/>
              <a:cxnLst/>
              <a:rect l="l" t="t" r="r" b="b"/>
              <a:pathLst>
                <a:path w="5080" h="1851" extrusionOk="0">
                  <a:moveTo>
                    <a:pt x="1" y="1"/>
                  </a:moveTo>
                  <a:lnTo>
                    <a:pt x="1" y="1"/>
                  </a:lnTo>
                  <a:cubicBezTo>
                    <a:pt x="1550" y="954"/>
                    <a:pt x="3278" y="1585"/>
                    <a:pt x="5080" y="185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5589050" y="3460375"/>
              <a:ext cx="143425" cy="61375"/>
            </a:xfrm>
            <a:custGeom>
              <a:avLst/>
              <a:gdLst/>
              <a:ahLst/>
              <a:cxnLst/>
              <a:rect l="l" t="t" r="r" b="b"/>
              <a:pathLst>
                <a:path w="5737" h="2455" extrusionOk="0">
                  <a:moveTo>
                    <a:pt x="346" y="0"/>
                  </a:moveTo>
                  <a:cubicBezTo>
                    <a:pt x="244" y="0"/>
                    <a:pt x="145" y="51"/>
                    <a:pt x="88" y="144"/>
                  </a:cubicBezTo>
                  <a:cubicBezTo>
                    <a:pt x="1" y="286"/>
                    <a:pt x="45" y="471"/>
                    <a:pt x="186" y="560"/>
                  </a:cubicBezTo>
                  <a:cubicBezTo>
                    <a:pt x="1771" y="1537"/>
                    <a:pt x="3538" y="2180"/>
                    <a:pt x="5381" y="2452"/>
                  </a:cubicBezTo>
                  <a:cubicBezTo>
                    <a:pt x="5395" y="2453"/>
                    <a:pt x="5409" y="2455"/>
                    <a:pt x="5425" y="2455"/>
                  </a:cubicBezTo>
                  <a:cubicBezTo>
                    <a:pt x="5582" y="2452"/>
                    <a:pt x="5713" y="2331"/>
                    <a:pt x="5724" y="2173"/>
                  </a:cubicBezTo>
                  <a:cubicBezTo>
                    <a:pt x="5736" y="2016"/>
                    <a:pt x="5624" y="1876"/>
                    <a:pt x="5469" y="1852"/>
                  </a:cubicBezTo>
                  <a:cubicBezTo>
                    <a:pt x="3707" y="1593"/>
                    <a:pt x="2018" y="978"/>
                    <a:pt x="502" y="44"/>
                  </a:cubicBezTo>
                  <a:cubicBezTo>
                    <a:pt x="453" y="14"/>
                    <a:pt x="39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a:off x="5398900" y="2843200"/>
              <a:ext cx="510800" cy="592300"/>
            </a:xfrm>
            <a:custGeom>
              <a:avLst/>
              <a:gdLst/>
              <a:ahLst/>
              <a:cxnLst/>
              <a:rect l="l" t="t" r="r" b="b"/>
              <a:pathLst>
                <a:path w="20432" h="23692" extrusionOk="0">
                  <a:moveTo>
                    <a:pt x="15017" y="0"/>
                  </a:moveTo>
                  <a:cubicBezTo>
                    <a:pt x="10481" y="0"/>
                    <a:pt x="6052" y="2288"/>
                    <a:pt x="3506" y="6437"/>
                  </a:cubicBezTo>
                  <a:cubicBezTo>
                    <a:pt x="0" y="12151"/>
                    <a:pt x="1260" y="19449"/>
                    <a:pt x="6176" y="23692"/>
                  </a:cubicBezTo>
                  <a:lnTo>
                    <a:pt x="20432" y="1140"/>
                  </a:lnTo>
                  <a:cubicBezTo>
                    <a:pt x="18687" y="371"/>
                    <a:pt x="16843" y="0"/>
                    <a:pt x="15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5391275" y="2835750"/>
              <a:ext cx="526700" cy="607350"/>
            </a:xfrm>
            <a:custGeom>
              <a:avLst/>
              <a:gdLst/>
              <a:ahLst/>
              <a:cxnLst/>
              <a:rect l="l" t="t" r="r" b="b"/>
              <a:pathLst>
                <a:path w="21068" h="24294" extrusionOk="0">
                  <a:moveTo>
                    <a:pt x="15348" y="1"/>
                  </a:moveTo>
                  <a:cubicBezTo>
                    <a:pt x="10671" y="1"/>
                    <a:pt x="6126" y="2385"/>
                    <a:pt x="3554" y="6577"/>
                  </a:cubicBezTo>
                  <a:cubicBezTo>
                    <a:pt x="1" y="12367"/>
                    <a:pt x="1148" y="19786"/>
                    <a:pt x="6283" y="24219"/>
                  </a:cubicBezTo>
                  <a:cubicBezTo>
                    <a:pt x="6337" y="24267"/>
                    <a:pt x="6408" y="24293"/>
                    <a:pt x="6481" y="24293"/>
                  </a:cubicBezTo>
                  <a:cubicBezTo>
                    <a:pt x="6762" y="24293"/>
                    <a:pt x="6892" y="23943"/>
                    <a:pt x="6679" y="23761"/>
                  </a:cubicBezTo>
                  <a:cubicBezTo>
                    <a:pt x="1770" y="19523"/>
                    <a:pt x="674" y="12430"/>
                    <a:pt x="4070" y="6894"/>
                  </a:cubicBezTo>
                  <a:cubicBezTo>
                    <a:pt x="6529" y="2885"/>
                    <a:pt x="10876" y="606"/>
                    <a:pt x="15348" y="606"/>
                  </a:cubicBezTo>
                  <a:cubicBezTo>
                    <a:pt x="17120" y="606"/>
                    <a:pt x="18913" y="964"/>
                    <a:pt x="20616" y="1715"/>
                  </a:cubicBezTo>
                  <a:cubicBezTo>
                    <a:pt x="20652" y="1729"/>
                    <a:pt x="20689" y="1735"/>
                    <a:pt x="20725" y="1735"/>
                  </a:cubicBezTo>
                  <a:cubicBezTo>
                    <a:pt x="20841" y="1735"/>
                    <a:pt x="20951" y="1667"/>
                    <a:pt x="21001" y="1554"/>
                  </a:cubicBezTo>
                  <a:cubicBezTo>
                    <a:pt x="21067" y="1407"/>
                    <a:pt x="21004" y="1234"/>
                    <a:pt x="20859" y="1161"/>
                  </a:cubicBezTo>
                  <a:cubicBezTo>
                    <a:pt x="19078" y="375"/>
                    <a:pt x="17203"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5574875" y="2951425"/>
              <a:ext cx="352550" cy="456425"/>
            </a:xfrm>
            <a:custGeom>
              <a:avLst/>
              <a:gdLst/>
              <a:ahLst/>
              <a:cxnLst/>
              <a:rect l="l" t="t" r="r" b="b"/>
              <a:pathLst>
                <a:path w="14102" h="18257" extrusionOk="0">
                  <a:moveTo>
                    <a:pt x="12326" y="1"/>
                  </a:moveTo>
                  <a:cubicBezTo>
                    <a:pt x="12269" y="1"/>
                    <a:pt x="12211" y="6"/>
                    <a:pt x="12152" y="15"/>
                  </a:cubicBezTo>
                  <a:cubicBezTo>
                    <a:pt x="11904" y="55"/>
                    <a:pt x="11702" y="204"/>
                    <a:pt x="11545" y="460"/>
                  </a:cubicBezTo>
                  <a:lnTo>
                    <a:pt x="10101" y="2812"/>
                  </a:lnTo>
                  <a:lnTo>
                    <a:pt x="10101" y="2812"/>
                  </a:lnTo>
                  <a:cubicBezTo>
                    <a:pt x="9021" y="2226"/>
                    <a:pt x="7997" y="1934"/>
                    <a:pt x="7030" y="1934"/>
                  </a:cubicBezTo>
                  <a:cubicBezTo>
                    <a:pt x="7004" y="1934"/>
                    <a:pt x="6979" y="1934"/>
                    <a:pt x="6954" y="1935"/>
                  </a:cubicBezTo>
                  <a:cubicBezTo>
                    <a:pt x="5636" y="1954"/>
                    <a:pt x="4639" y="2514"/>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80"/>
                  </a:lnTo>
                  <a:cubicBezTo>
                    <a:pt x="7384" y="11349"/>
                    <a:pt x="7626" y="11698"/>
                    <a:pt x="7746" y="12025"/>
                  </a:cubicBezTo>
                  <a:cubicBezTo>
                    <a:pt x="7867" y="12353"/>
                    <a:pt x="7867" y="12615"/>
                    <a:pt x="7746" y="12811"/>
                  </a:cubicBezTo>
                  <a:cubicBezTo>
                    <a:pt x="7594" y="13059"/>
                    <a:pt x="7389" y="13216"/>
                    <a:pt x="7131" y="13281"/>
                  </a:cubicBezTo>
                  <a:cubicBezTo>
                    <a:pt x="7018" y="13309"/>
                    <a:pt x="6904" y="13323"/>
                    <a:pt x="6789" y="13323"/>
                  </a:cubicBezTo>
                  <a:cubicBezTo>
                    <a:pt x="6641" y="13323"/>
                    <a:pt x="6491" y="13300"/>
                    <a:pt x="6340" y="13254"/>
                  </a:cubicBezTo>
                  <a:cubicBezTo>
                    <a:pt x="6052" y="13164"/>
                    <a:pt x="5772" y="13052"/>
                    <a:pt x="5502" y="12919"/>
                  </a:cubicBezTo>
                  <a:cubicBezTo>
                    <a:pt x="5235" y="12792"/>
                    <a:pt x="4981" y="12634"/>
                    <a:pt x="4749" y="12449"/>
                  </a:cubicBezTo>
                  <a:cubicBezTo>
                    <a:pt x="4425" y="12232"/>
                    <a:pt x="4127" y="11980"/>
                    <a:pt x="3856" y="11699"/>
                  </a:cubicBezTo>
                  <a:cubicBezTo>
                    <a:pt x="3590" y="11422"/>
                    <a:pt x="3398" y="11192"/>
                    <a:pt x="3277" y="11009"/>
                  </a:cubicBezTo>
                  <a:cubicBezTo>
                    <a:pt x="3155" y="10827"/>
                    <a:pt x="3019" y="10601"/>
                    <a:pt x="2865" y="10337"/>
                  </a:cubicBezTo>
                  <a:cubicBezTo>
                    <a:pt x="2711" y="10071"/>
                    <a:pt x="2615" y="9911"/>
                    <a:pt x="2576" y="9856"/>
                  </a:cubicBezTo>
                  <a:cubicBezTo>
                    <a:pt x="2381" y="9550"/>
                    <a:pt x="2158" y="9335"/>
                    <a:pt x="1907" y="9212"/>
                  </a:cubicBezTo>
                  <a:cubicBezTo>
                    <a:pt x="1747" y="9134"/>
                    <a:pt x="1586" y="9095"/>
                    <a:pt x="1425" y="9095"/>
                  </a:cubicBezTo>
                  <a:cubicBezTo>
                    <a:pt x="1332" y="9095"/>
                    <a:pt x="1239" y="9108"/>
                    <a:pt x="1146" y="9134"/>
                  </a:cubicBezTo>
                  <a:cubicBezTo>
                    <a:pt x="897" y="9201"/>
                    <a:pt x="666" y="9322"/>
                    <a:pt x="469" y="9489"/>
                  </a:cubicBezTo>
                  <a:cubicBezTo>
                    <a:pt x="275" y="9654"/>
                    <a:pt x="142" y="9871"/>
                    <a:pt x="70" y="10139"/>
                  </a:cubicBezTo>
                  <a:cubicBezTo>
                    <a:pt x="0" y="10406"/>
                    <a:pt x="20" y="10677"/>
                    <a:pt x="130" y="10953"/>
                  </a:cubicBezTo>
                  <a:cubicBezTo>
                    <a:pt x="762" y="12400"/>
                    <a:pt x="1765" y="13630"/>
                    <a:pt x="3140" y="14642"/>
                  </a:cubicBezTo>
                  <a:lnTo>
                    <a:pt x="3140" y="14642"/>
                  </a:lnTo>
                  <a:lnTo>
                    <a:pt x="1792" y="16839"/>
                  </a:lnTo>
                  <a:cubicBezTo>
                    <a:pt x="1584" y="17178"/>
                    <a:pt x="1569" y="17493"/>
                    <a:pt x="1748" y="17785"/>
                  </a:cubicBezTo>
                  <a:cubicBezTo>
                    <a:pt x="1926" y="18075"/>
                    <a:pt x="2190" y="18233"/>
                    <a:pt x="2539" y="18255"/>
                  </a:cubicBezTo>
                  <a:cubicBezTo>
                    <a:pt x="2562" y="18256"/>
                    <a:pt x="2584" y="18257"/>
                    <a:pt x="2606" y="18257"/>
                  </a:cubicBezTo>
                  <a:cubicBezTo>
                    <a:pt x="2924" y="18257"/>
                    <a:pt x="3176" y="18105"/>
                    <a:pt x="3363" y="17803"/>
                  </a:cubicBezTo>
                  <a:lnTo>
                    <a:pt x="4705" y="15614"/>
                  </a:lnTo>
                  <a:lnTo>
                    <a:pt x="4705" y="15614"/>
                  </a:lnTo>
                  <a:cubicBezTo>
                    <a:pt x="5266" y="15894"/>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7"/>
                    <a:pt x="11467" y="12781"/>
                  </a:cubicBezTo>
                  <a:cubicBezTo>
                    <a:pt x="11526" y="12294"/>
                    <a:pt x="11464" y="11812"/>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6"/>
                  </a:cubicBezTo>
                  <a:cubicBezTo>
                    <a:pt x="12630" y="8417"/>
                    <a:pt x="12744" y="8437"/>
                    <a:pt x="12855" y="8437"/>
                  </a:cubicBezTo>
                  <a:cubicBezTo>
                    <a:pt x="12999" y="8437"/>
                    <a:pt x="13137"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6"/>
                    <a:pt x="12777" y="4835"/>
                    <a:pt x="12424" y="4490"/>
                  </a:cubicBezTo>
                  <a:cubicBezTo>
                    <a:pt x="12175" y="4247"/>
                    <a:pt x="11912" y="4019"/>
                    <a:pt x="11636" y="3808"/>
                  </a:cubicBezTo>
                  <a:lnTo>
                    <a:pt x="11636" y="3808"/>
                  </a:lnTo>
                  <a:lnTo>
                    <a:pt x="13104" y="1416"/>
                  </a:lnTo>
                  <a:cubicBezTo>
                    <a:pt x="13252" y="1175"/>
                    <a:pt x="13288" y="933"/>
                    <a:pt x="13214" y="691"/>
                  </a:cubicBezTo>
                  <a:cubicBezTo>
                    <a:pt x="13140" y="449"/>
                    <a:pt x="13006" y="265"/>
                    <a:pt x="12813" y="141"/>
                  </a:cubicBezTo>
                  <a:cubicBezTo>
                    <a:pt x="12666" y="48"/>
                    <a:pt x="12504" y="1"/>
                    <a:pt x="12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5438375" y="3394850"/>
              <a:ext cx="15400" cy="65575"/>
            </a:xfrm>
            <a:custGeom>
              <a:avLst/>
              <a:gdLst/>
              <a:ahLst/>
              <a:cxnLst/>
              <a:rect l="l" t="t" r="r" b="b"/>
              <a:pathLst>
                <a:path w="616" h="2623" extrusionOk="0">
                  <a:moveTo>
                    <a:pt x="308" y="1"/>
                  </a:moveTo>
                  <a:cubicBezTo>
                    <a:pt x="138" y="1"/>
                    <a:pt x="1" y="140"/>
                    <a:pt x="5" y="311"/>
                  </a:cubicBezTo>
                  <a:lnTo>
                    <a:pt x="5" y="2319"/>
                  </a:lnTo>
                  <a:cubicBezTo>
                    <a:pt x="5" y="2487"/>
                    <a:pt x="140" y="2622"/>
                    <a:pt x="308" y="2622"/>
                  </a:cubicBezTo>
                  <a:cubicBezTo>
                    <a:pt x="475" y="2622"/>
                    <a:pt x="612" y="2485"/>
                    <a:pt x="610" y="2319"/>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5473950" y="3445425"/>
              <a:ext cx="15150" cy="68150"/>
            </a:xfrm>
            <a:custGeom>
              <a:avLst/>
              <a:gdLst/>
              <a:ahLst/>
              <a:cxnLst/>
              <a:rect l="l" t="t" r="r" b="b"/>
              <a:pathLst>
                <a:path w="606" h="2726" extrusionOk="0">
                  <a:moveTo>
                    <a:pt x="302" y="0"/>
                  </a:moveTo>
                  <a:cubicBezTo>
                    <a:pt x="138" y="0"/>
                    <a:pt x="4" y="132"/>
                    <a:pt x="0" y="296"/>
                  </a:cubicBezTo>
                  <a:lnTo>
                    <a:pt x="0" y="2424"/>
                  </a:lnTo>
                  <a:cubicBezTo>
                    <a:pt x="0" y="2590"/>
                    <a:pt x="135" y="2726"/>
                    <a:pt x="302" y="2726"/>
                  </a:cubicBezTo>
                  <a:cubicBezTo>
                    <a:pt x="470" y="2726"/>
                    <a:pt x="606" y="2590"/>
                    <a:pt x="606" y="2424"/>
                  </a:cubicBezTo>
                  <a:lnTo>
                    <a:pt x="606" y="296"/>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5544825" y="3504500"/>
              <a:ext cx="15175" cy="65200"/>
            </a:xfrm>
            <a:custGeom>
              <a:avLst/>
              <a:gdLst/>
              <a:ahLst/>
              <a:cxnLst/>
              <a:rect l="l" t="t" r="r" b="b"/>
              <a:pathLst>
                <a:path w="607" h="2608" extrusionOk="0">
                  <a:moveTo>
                    <a:pt x="303" y="1"/>
                  </a:moveTo>
                  <a:cubicBezTo>
                    <a:pt x="139" y="1"/>
                    <a:pt x="4" y="131"/>
                    <a:pt x="0" y="296"/>
                  </a:cubicBezTo>
                  <a:lnTo>
                    <a:pt x="0" y="2304"/>
                  </a:lnTo>
                  <a:cubicBezTo>
                    <a:pt x="0" y="2472"/>
                    <a:pt x="136" y="2608"/>
                    <a:pt x="303" y="2608"/>
                  </a:cubicBezTo>
                  <a:cubicBezTo>
                    <a:pt x="470" y="2608"/>
                    <a:pt x="607" y="2472"/>
                    <a:pt x="607" y="2304"/>
                  </a:cubicBezTo>
                  <a:lnTo>
                    <a:pt x="607" y="296"/>
                  </a:lnTo>
                  <a:cubicBezTo>
                    <a:pt x="603" y="131"/>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5645250" y="3554550"/>
              <a:ext cx="15175" cy="59475"/>
            </a:xfrm>
            <a:custGeom>
              <a:avLst/>
              <a:gdLst/>
              <a:ahLst/>
              <a:cxnLst/>
              <a:rect l="l" t="t" r="r" b="b"/>
              <a:pathLst>
                <a:path w="607" h="2379" extrusionOk="0">
                  <a:moveTo>
                    <a:pt x="304" y="0"/>
                  </a:moveTo>
                  <a:cubicBezTo>
                    <a:pt x="136" y="0"/>
                    <a:pt x="1" y="136"/>
                    <a:pt x="1" y="302"/>
                  </a:cubicBezTo>
                  <a:lnTo>
                    <a:pt x="1" y="2075"/>
                  </a:lnTo>
                  <a:cubicBezTo>
                    <a:pt x="1" y="2243"/>
                    <a:pt x="136" y="2378"/>
                    <a:pt x="304" y="2378"/>
                  </a:cubicBezTo>
                  <a:cubicBezTo>
                    <a:pt x="471" y="2378"/>
                    <a:pt x="606" y="2243"/>
                    <a:pt x="606" y="2075"/>
                  </a:cubicBezTo>
                  <a:lnTo>
                    <a:pt x="606" y="302"/>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5754550" y="3575375"/>
              <a:ext cx="15200" cy="35675"/>
            </a:xfrm>
            <a:custGeom>
              <a:avLst/>
              <a:gdLst/>
              <a:ahLst/>
              <a:cxnLst/>
              <a:rect l="l" t="t" r="r" b="b"/>
              <a:pathLst>
                <a:path w="608" h="1427" extrusionOk="0">
                  <a:moveTo>
                    <a:pt x="304" y="1"/>
                  </a:moveTo>
                  <a:cubicBezTo>
                    <a:pt x="140" y="1"/>
                    <a:pt x="4" y="132"/>
                    <a:pt x="2" y="296"/>
                  </a:cubicBezTo>
                  <a:lnTo>
                    <a:pt x="2" y="1125"/>
                  </a:lnTo>
                  <a:cubicBezTo>
                    <a:pt x="0" y="1291"/>
                    <a:pt x="137" y="1427"/>
                    <a:pt x="304" y="1427"/>
                  </a:cubicBezTo>
                  <a:cubicBezTo>
                    <a:pt x="472" y="1427"/>
                    <a:pt x="607" y="1291"/>
                    <a:pt x="607" y="1125"/>
                  </a:cubicBezTo>
                  <a:lnTo>
                    <a:pt x="607" y="296"/>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5970100" y="3533675"/>
              <a:ext cx="15375" cy="47850"/>
            </a:xfrm>
            <a:custGeom>
              <a:avLst/>
              <a:gdLst/>
              <a:ahLst/>
              <a:cxnLst/>
              <a:rect l="l" t="t" r="r" b="b"/>
              <a:pathLst>
                <a:path w="615" h="1914" extrusionOk="0">
                  <a:moveTo>
                    <a:pt x="307" y="1"/>
                  </a:moveTo>
                  <a:cubicBezTo>
                    <a:pt x="137" y="1"/>
                    <a:pt x="1" y="141"/>
                    <a:pt x="5" y="311"/>
                  </a:cubicBezTo>
                  <a:lnTo>
                    <a:pt x="5" y="1610"/>
                  </a:lnTo>
                  <a:cubicBezTo>
                    <a:pt x="5" y="1778"/>
                    <a:pt x="140" y="1914"/>
                    <a:pt x="308" y="1914"/>
                  </a:cubicBezTo>
                  <a:cubicBezTo>
                    <a:pt x="475" y="1914"/>
                    <a:pt x="610" y="1778"/>
                    <a:pt x="610" y="161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6017375" y="3483475"/>
              <a:ext cx="15350" cy="65550"/>
            </a:xfrm>
            <a:custGeom>
              <a:avLst/>
              <a:gdLst/>
              <a:ahLst/>
              <a:cxnLst/>
              <a:rect l="l" t="t" r="r" b="b"/>
              <a:pathLst>
                <a:path w="614" h="2622" extrusionOk="0">
                  <a:moveTo>
                    <a:pt x="307" y="0"/>
                  </a:moveTo>
                  <a:cubicBezTo>
                    <a:pt x="137" y="0"/>
                    <a:pt x="1" y="140"/>
                    <a:pt x="4" y="310"/>
                  </a:cubicBezTo>
                  <a:lnTo>
                    <a:pt x="4" y="2319"/>
                  </a:lnTo>
                  <a:cubicBezTo>
                    <a:pt x="4" y="2486"/>
                    <a:pt x="140" y="2622"/>
                    <a:pt x="307" y="2622"/>
                  </a:cubicBezTo>
                  <a:cubicBezTo>
                    <a:pt x="475" y="2622"/>
                    <a:pt x="610" y="2486"/>
                    <a:pt x="610" y="2319"/>
                  </a:cubicBezTo>
                  <a:lnTo>
                    <a:pt x="610" y="310"/>
                  </a:lnTo>
                  <a:cubicBezTo>
                    <a:pt x="614" y="140"/>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6052025" y="38165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5987550" y="3808800"/>
              <a:ext cx="922450" cy="808675"/>
            </a:xfrm>
            <a:custGeom>
              <a:avLst/>
              <a:gdLst/>
              <a:ahLst/>
              <a:cxnLst/>
              <a:rect l="l" t="t" r="r" b="b"/>
              <a:pathLst>
                <a:path w="36898" h="32347" extrusionOk="0">
                  <a:moveTo>
                    <a:pt x="18479" y="607"/>
                  </a:moveTo>
                  <a:cubicBezTo>
                    <a:pt x="21316" y="607"/>
                    <a:pt x="24110" y="1389"/>
                    <a:pt x="26589" y="2910"/>
                  </a:cubicBezTo>
                  <a:cubicBezTo>
                    <a:pt x="33905" y="7399"/>
                    <a:pt x="36206" y="17004"/>
                    <a:pt x="31718" y="24320"/>
                  </a:cubicBezTo>
                  <a:cubicBezTo>
                    <a:pt x="28784" y="29103"/>
                    <a:pt x="23662" y="31741"/>
                    <a:pt x="18423" y="31741"/>
                  </a:cubicBezTo>
                  <a:cubicBezTo>
                    <a:pt x="15648" y="31741"/>
                    <a:pt x="12841" y="31001"/>
                    <a:pt x="10308" y="29448"/>
                  </a:cubicBezTo>
                  <a:cubicBezTo>
                    <a:pt x="2992" y="24959"/>
                    <a:pt x="692" y="15355"/>
                    <a:pt x="5181" y="8040"/>
                  </a:cubicBezTo>
                  <a:cubicBezTo>
                    <a:pt x="7355" y="4495"/>
                    <a:pt x="10780" y="2010"/>
                    <a:pt x="14823" y="1042"/>
                  </a:cubicBezTo>
                  <a:cubicBezTo>
                    <a:pt x="16020" y="754"/>
                    <a:pt x="17247" y="608"/>
                    <a:pt x="18479" y="607"/>
                  </a:cubicBezTo>
                  <a:close/>
                  <a:moveTo>
                    <a:pt x="18480" y="0"/>
                  </a:moveTo>
                  <a:cubicBezTo>
                    <a:pt x="17216" y="0"/>
                    <a:pt x="15943" y="150"/>
                    <a:pt x="14682" y="452"/>
                  </a:cubicBezTo>
                  <a:cubicBezTo>
                    <a:pt x="10481" y="1458"/>
                    <a:pt x="6924" y="4041"/>
                    <a:pt x="4665" y="7722"/>
                  </a:cubicBezTo>
                  <a:cubicBezTo>
                    <a:pt x="1" y="15324"/>
                    <a:pt x="2390" y="25300"/>
                    <a:pt x="9992" y="29964"/>
                  </a:cubicBezTo>
                  <a:cubicBezTo>
                    <a:pt x="12523" y="31521"/>
                    <a:pt x="15436" y="32347"/>
                    <a:pt x="18409" y="32347"/>
                  </a:cubicBezTo>
                  <a:cubicBezTo>
                    <a:pt x="18413" y="32347"/>
                    <a:pt x="18418" y="32347"/>
                    <a:pt x="18423" y="32347"/>
                  </a:cubicBezTo>
                  <a:cubicBezTo>
                    <a:pt x="23865" y="32347"/>
                    <a:pt x="29186" y="29606"/>
                    <a:pt x="32235" y="24636"/>
                  </a:cubicBezTo>
                  <a:cubicBezTo>
                    <a:pt x="36898" y="17035"/>
                    <a:pt x="34508" y="7058"/>
                    <a:pt x="26907" y="2395"/>
                  </a:cubicBezTo>
                  <a:cubicBezTo>
                    <a:pt x="24329" y="813"/>
                    <a:pt x="21429" y="0"/>
                    <a:pt x="1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6052050" y="3763475"/>
              <a:ext cx="793475" cy="793475"/>
            </a:xfrm>
            <a:custGeom>
              <a:avLst/>
              <a:gdLst/>
              <a:ahLst/>
              <a:cxnLst/>
              <a:rect l="l" t="t" r="r" b="b"/>
              <a:pathLst>
                <a:path w="31739" h="31739" extrusionOk="0">
                  <a:moveTo>
                    <a:pt x="15869" y="0"/>
                  </a:moveTo>
                  <a:cubicBezTo>
                    <a:pt x="11661" y="0"/>
                    <a:pt x="7624" y="1672"/>
                    <a:pt x="4648" y="4648"/>
                  </a:cubicBezTo>
                  <a:cubicBezTo>
                    <a:pt x="1671" y="7625"/>
                    <a:pt x="0" y="11661"/>
                    <a:pt x="0" y="15869"/>
                  </a:cubicBezTo>
                  <a:cubicBezTo>
                    <a:pt x="0" y="20078"/>
                    <a:pt x="1671" y="24114"/>
                    <a:pt x="4648" y="27091"/>
                  </a:cubicBezTo>
                  <a:cubicBezTo>
                    <a:pt x="7624" y="30067"/>
                    <a:pt x="11661" y="31739"/>
                    <a:pt x="15869" y="31739"/>
                  </a:cubicBezTo>
                  <a:cubicBezTo>
                    <a:pt x="20078" y="31739"/>
                    <a:pt x="24115" y="30067"/>
                    <a:pt x="27090" y="27091"/>
                  </a:cubicBezTo>
                  <a:cubicBezTo>
                    <a:pt x="30066" y="24114"/>
                    <a:pt x="31738" y="20078"/>
                    <a:pt x="31738" y="15869"/>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6000750" y="3755825"/>
              <a:ext cx="896075" cy="808875"/>
            </a:xfrm>
            <a:custGeom>
              <a:avLst/>
              <a:gdLst/>
              <a:ahLst/>
              <a:cxnLst/>
              <a:rect l="l" t="t" r="r" b="b"/>
              <a:pathLst>
                <a:path w="35843" h="32355" extrusionOk="0">
                  <a:moveTo>
                    <a:pt x="17919" y="607"/>
                  </a:moveTo>
                  <a:cubicBezTo>
                    <a:pt x="24802" y="607"/>
                    <a:pt x="31114" y="5214"/>
                    <a:pt x="32965" y="12175"/>
                  </a:cubicBezTo>
                  <a:cubicBezTo>
                    <a:pt x="35171" y="20469"/>
                    <a:pt x="30218" y="29013"/>
                    <a:pt x="21923" y="31219"/>
                  </a:cubicBezTo>
                  <a:cubicBezTo>
                    <a:pt x="20590" y="31573"/>
                    <a:pt x="19239" y="31749"/>
                    <a:pt x="17896" y="31749"/>
                  </a:cubicBezTo>
                  <a:cubicBezTo>
                    <a:pt x="15189" y="31749"/>
                    <a:pt x="12518" y="31037"/>
                    <a:pt x="10114" y="29642"/>
                  </a:cubicBezTo>
                  <a:cubicBezTo>
                    <a:pt x="6515" y="27556"/>
                    <a:pt x="3946" y="24195"/>
                    <a:pt x="2878" y="20176"/>
                  </a:cubicBezTo>
                  <a:cubicBezTo>
                    <a:pt x="672" y="11882"/>
                    <a:pt x="5625" y="3339"/>
                    <a:pt x="13920" y="1133"/>
                  </a:cubicBezTo>
                  <a:cubicBezTo>
                    <a:pt x="15225" y="784"/>
                    <a:pt x="16569" y="608"/>
                    <a:pt x="17919" y="607"/>
                  </a:cubicBezTo>
                  <a:close/>
                  <a:moveTo>
                    <a:pt x="17920" y="0"/>
                  </a:moveTo>
                  <a:cubicBezTo>
                    <a:pt x="16547" y="0"/>
                    <a:pt x="15152" y="177"/>
                    <a:pt x="13764" y="547"/>
                  </a:cubicBezTo>
                  <a:cubicBezTo>
                    <a:pt x="5147" y="2839"/>
                    <a:pt x="0" y="11715"/>
                    <a:pt x="2292" y="20332"/>
                  </a:cubicBezTo>
                  <a:cubicBezTo>
                    <a:pt x="3403" y="24507"/>
                    <a:pt x="6073" y="27999"/>
                    <a:pt x="9809" y="30167"/>
                  </a:cubicBezTo>
                  <a:cubicBezTo>
                    <a:pt x="12308" y="31615"/>
                    <a:pt x="15082" y="32355"/>
                    <a:pt x="17895" y="32355"/>
                  </a:cubicBezTo>
                  <a:cubicBezTo>
                    <a:pt x="19308" y="32354"/>
                    <a:pt x="20714" y="32169"/>
                    <a:pt x="22079" y="31804"/>
                  </a:cubicBezTo>
                  <a:cubicBezTo>
                    <a:pt x="30696" y="29512"/>
                    <a:pt x="35843" y="20637"/>
                    <a:pt x="33551" y="12019"/>
                  </a:cubicBezTo>
                  <a:cubicBezTo>
                    <a:pt x="31627" y="4790"/>
                    <a:pt x="25071" y="0"/>
                    <a:pt x="179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6111525" y="3822975"/>
              <a:ext cx="674500" cy="674475"/>
            </a:xfrm>
            <a:custGeom>
              <a:avLst/>
              <a:gdLst/>
              <a:ahLst/>
              <a:cxnLst/>
              <a:rect l="l" t="t" r="r" b="b"/>
              <a:pathLst>
                <a:path w="26980" h="26979" extrusionOk="0">
                  <a:moveTo>
                    <a:pt x="13490" y="1"/>
                  </a:moveTo>
                  <a:cubicBezTo>
                    <a:pt x="9912" y="1"/>
                    <a:pt x="6482" y="1421"/>
                    <a:pt x="3952" y="3952"/>
                  </a:cubicBezTo>
                  <a:cubicBezTo>
                    <a:pt x="1423" y="6481"/>
                    <a:pt x="1" y="9912"/>
                    <a:pt x="1" y="13489"/>
                  </a:cubicBezTo>
                  <a:cubicBezTo>
                    <a:pt x="1" y="17067"/>
                    <a:pt x="1423" y="20498"/>
                    <a:pt x="3952" y="23027"/>
                  </a:cubicBezTo>
                  <a:cubicBezTo>
                    <a:pt x="6482" y="25558"/>
                    <a:pt x="9912" y="26978"/>
                    <a:pt x="13490" y="26978"/>
                  </a:cubicBezTo>
                  <a:cubicBezTo>
                    <a:pt x="17068" y="26978"/>
                    <a:pt x="20499" y="25558"/>
                    <a:pt x="23029" y="23027"/>
                  </a:cubicBezTo>
                  <a:cubicBezTo>
                    <a:pt x="25558" y="20498"/>
                    <a:pt x="26980" y="17067"/>
                    <a:pt x="26980" y="13489"/>
                  </a:cubicBezTo>
                  <a:cubicBezTo>
                    <a:pt x="26980" y="9912"/>
                    <a:pt x="25558" y="6481"/>
                    <a:pt x="23029" y="3952"/>
                  </a:cubicBezTo>
                  <a:cubicBezTo>
                    <a:pt x="20499" y="1421"/>
                    <a:pt x="17068" y="1"/>
                    <a:pt x="13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6091875" y="3815250"/>
              <a:ext cx="713825" cy="689925"/>
            </a:xfrm>
            <a:custGeom>
              <a:avLst/>
              <a:gdLst/>
              <a:ahLst/>
              <a:cxnLst/>
              <a:rect l="l" t="t" r="r" b="b"/>
              <a:pathLst>
                <a:path w="28553" h="27597" extrusionOk="0">
                  <a:moveTo>
                    <a:pt x="14298" y="606"/>
                  </a:moveTo>
                  <a:cubicBezTo>
                    <a:pt x="16591" y="606"/>
                    <a:pt x="18854" y="1211"/>
                    <a:pt x="20890" y="2392"/>
                  </a:cubicBezTo>
                  <a:cubicBezTo>
                    <a:pt x="23937" y="4159"/>
                    <a:pt x="26115" y="7006"/>
                    <a:pt x="27020" y="10410"/>
                  </a:cubicBezTo>
                  <a:cubicBezTo>
                    <a:pt x="27925" y="13813"/>
                    <a:pt x="27451" y="17367"/>
                    <a:pt x="25684" y="20413"/>
                  </a:cubicBezTo>
                  <a:cubicBezTo>
                    <a:pt x="23916" y="23460"/>
                    <a:pt x="21070" y="25636"/>
                    <a:pt x="17665" y="26543"/>
                  </a:cubicBezTo>
                  <a:cubicBezTo>
                    <a:pt x="16536" y="26843"/>
                    <a:pt x="15391" y="26992"/>
                    <a:pt x="14253" y="26992"/>
                  </a:cubicBezTo>
                  <a:cubicBezTo>
                    <a:pt x="11960" y="26992"/>
                    <a:pt x="9698" y="26388"/>
                    <a:pt x="7661" y="25206"/>
                  </a:cubicBezTo>
                  <a:cubicBezTo>
                    <a:pt x="4615" y="23439"/>
                    <a:pt x="2439" y="20591"/>
                    <a:pt x="1533" y="17188"/>
                  </a:cubicBezTo>
                  <a:cubicBezTo>
                    <a:pt x="628" y="13785"/>
                    <a:pt x="1102" y="10233"/>
                    <a:pt x="2869" y="7186"/>
                  </a:cubicBezTo>
                  <a:cubicBezTo>
                    <a:pt x="4636" y="4138"/>
                    <a:pt x="7483" y="1961"/>
                    <a:pt x="10887" y="1056"/>
                  </a:cubicBezTo>
                  <a:cubicBezTo>
                    <a:pt x="11999" y="759"/>
                    <a:pt x="13147" y="608"/>
                    <a:pt x="14298" y="606"/>
                  </a:cubicBezTo>
                  <a:close/>
                  <a:moveTo>
                    <a:pt x="14299" y="1"/>
                  </a:moveTo>
                  <a:cubicBezTo>
                    <a:pt x="13109" y="1"/>
                    <a:pt x="11911" y="156"/>
                    <a:pt x="10731" y="470"/>
                  </a:cubicBezTo>
                  <a:cubicBezTo>
                    <a:pt x="7170" y="1416"/>
                    <a:pt x="4193" y="3693"/>
                    <a:pt x="2346" y="6881"/>
                  </a:cubicBezTo>
                  <a:cubicBezTo>
                    <a:pt x="498" y="10067"/>
                    <a:pt x="0" y="13784"/>
                    <a:pt x="948" y="17343"/>
                  </a:cubicBezTo>
                  <a:cubicBezTo>
                    <a:pt x="1895" y="20904"/>
                    <a:pt x="4171" y="23882"/>
                    <a:pt x="7358" y="25730"/>
                  </a:cubicBezTo>
                  <a:cubicBezTo>
                    <a:pt x="9489" y="26966"/>
                    <a:pt x="11855" y="27596"/>
                    <a:pt x="14254" y="27596"/>
                  </a:cubicBezTo>
                  <a:cubicBezTo>
                    <a:pt x="15458" y="27596"/>
                    <a:pt x="16658" y="27438"/>
                    <a:pt x="17822" y="27127"/>
                  </a:cubicBezTo>
                  <a:cubicBezTo>
                    <a:pt x="21381" y="26181"/>
                    <a:pt x="24359" y="23904"/>
                    <a:pt x="26208" y="20717"/>
                  </a:cubicBezTo>
                  <a:cubicBezTo>
                    <a:pt x="28056" y="17530"/>
                    <a:pt x="28552" y="13814"/>
                    <a:pt x="27604" y="10254"/>
                  </a:cubicBezTo>
                  <a:cubicBezTo>
                    <a:pt x="26658" y="6693"/>
                    <a:pt x="24381" y="3715"/>
                    <a:pt x="21195" y="1867"/>
                  </a:cubicBezTo>
                  <a:cubicBezTo>
                    <a:pt x="19064" y="632"/>
                    <a:pt x="16698" y="1"/>
                    <a:pt x="142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6271025" y="3916275"/>
              <a:ext cx="328225" cy="505750"/>
            </a:xfrm>
            <a:custGeom>
              <a:avLst/>
              <a:gdLst/>
              <a:ahLst/>
              <a:cxnLst/>
              <a:rect l="l" t="t" r="r" b="b"/>
              <a:pathLst>
                <a:path w="13129" h="20230" extrusionOk="0">
                  <a:moveTo>
                    <a:pt x="4134" y="1"/>
                  </a:moveTo>
                  <a:cubicBezTo>
                    <a:pt x="4062" y="1"/>
                    <a:pt x="3989" y="10"/>
                    <a:pt x="3916" y="27"/>
                  </a:cubicBezTo>
                  <a:cubicBezTo>
                    <a:pt x="3694" y="82"/>
                    <a:pt x="3511" y="213"/>
                    <a:pt x="3370" y="420"/>
                  </a:cubicBezTo>
                  <a:cubicBezTo>
                    <a:pt x="3228" y="627"/>
                    <a:pt x="3196" y="876"/>
                    <a:pt x="3273" y="1165"/>
                  </a:cubicBezTo>
                  <a:lnTo>
                    <a:pt x="3982" y="3833"/>
                  </a:lnTo>
                  <a:lnTo>
                    <a:pt x="3982" y="3833"/>
                  </a:lnTo>
                  <a:cubicBezTo>
                    <a:pt x="2783" y="4223"/>
                    <a:pt x="1848" y="4781"/>
                    <a:pt x="1177" y="5508"/>
                  </a:cubicBezTo>
                  <a:cubicBezTo>
                    <a:pt x="283" y="6478"/>
                    <a:pt x="1" y="7585"/>
                    <a:pt x="333" y="8833"/>
                  </a:cubicBezTo>
                  <a:cubicBezTo>
                    <a:pt x="469" y="9345"/>
                    <a:pt x="654" y="9774"/>
                    <a:pt x="887" y="10118"/>
                  </a:cubicBezTo>
                  <a:cubicBezTo>
                    <a:pt x="1121" y="10463"/>
                    <a:pt x="1380" y="10738"/>
                    <a:pt x="1662" y="10941"/>
                  </a:cubicBezTo>
                  <a:cubicBezTo>
                    <a:pt x="1945" y="11146"/>
                    <a:pt x="2320" y="11302"/>
                    <a:pt x="2787" y="11410"/>
                  </a:cubicBezTo>
                  <a:cubicBezTo>
                    <a:pt x="3235" y="11516"/>
                    <a:pt x="3690" y="11587"/>
                    <a:pt x="4148" y="11625"/>
                  </a:cubicBezTo>
                  <a:cubicBezTo>
                    <a:pt x="4586" y="11659"/>
                    <a:pt x="5164" y="11681"/>
                    <a:pt x="5880" y="11691"/>
                  </a:cubicBezTo>
                  <a:lnTo>
                    <a:pt x="7774" y="11695"/>
                  </a:lnTo>
                  <a:cubicBezTo>
                    <a:pt x="7806" y="11695"/>
                    <a:pt x="7838" y="11694"/>
                    <a:pt x="7870" y="11694"/>
                  </a:cubicBezTo>
                  <a:cubicBezTo>
                    <a:pt x="8344" y="11694"/>
                    <a:pt x="8732" y="11759"/>
                    <a:pt x="9033" y="11889"/>
                  </a:cubicBezTo>
                  <a:cubicBezTo>
                    <a:pt x="9353" y="12027"/>
                    <a:pt x="9544" y="12208"/>
                    <a:pt x="9602" y="12430"/>
                  </a:cubicBezTo>
                  <a:cubicBezTo>
                    <a:pt x="9678" y="12712"/>
                    <a:pt x="9649" y="12969"/>
                    <a:pt x="9519" y="13199"/>
                  </a:cubicBezTo>
                  <a:cubicBezTo>
                    <a:pt x="9389" y="13431"/>
                    <a:pt x="9200" y="13616"/>
                    <a:pt x="8954" y="13755"/>
                  </a:cubicBezTo>
                  <a:cubicBezTo>
                    <a:pt x="8691" y="13901"/>
                    <a:pt x="8417" y="14026"/>
                    <a:pt x="8135" y="14131"/>
                  </a:cubicBezTo>
                  <a:cubicBezTo>
                    <a:pt x="7857" y="14237"/>
                    <a:pt x="7568" y="14312"/>
                    <a:pt x="7274" y="14352"/>
                  </a:cubicBezTo>
                  <a:cubicBezTo>
                    <a:pt x="6893" y="14437"/>
                    <a:pt x="6505" y="14481"/>
                    <a:pt x="6116" y="14482"/>
                  </a:cubicBezTo>
                  <a:cubicBezTo>
                    <a:pt x="6093" y="14482"/>
                    <a:pt x="6071" y="14482"/>
                    <a:pt x="6049" y="14482"/>
                  </a:cubicBezTo>
                  <a:cubicBezTo>
                    <a:pt x="5697" y="14482"/>
                    <a:pt x="5420" y="14463"/>
                    <a:pt x="5216" y="14427"/>
                  </a:cubicBezTo>
                  <a:cubicBezTo>
                    <a:pt x="5000" y="14388"/>
                    <a:pt x="4743" y="14334"/>
                    <a:pt x="4445" y="14262"/>
                  </a:cubicBezTo>
                  <a:cubicBezTo>
                    <a:pt x="4147" y="14190"/>
                    <a:pt x="3965" y="14150"/>
                    <a:pt x="3898" y="14140"/>
                  </a:cubicBezTo>
                  <a:cubicBezTo>
                    <a:pt x="3750" y="14110"/>
                    <a:pt x="3609" y="14096"/>
                    <a:pt x="3477" y="14096"/>
                  </a:cubicBezTo>
                  <a:cubicBezTo>
                    <a:pt x="3292" y="14096"/>
                    <a:pt x="3123" y="14124"/>
                    <a:pt x="2970" y="14181"/>
                  </a:cubicBezTo>
                  <a:cubicBezTo>
                    <a:pt x="2708" y="14279"/>
                    <a:pt x="2514" y="14444"/>
                    <a:pt x="2389" y="14679"/>
                  </a:cubicBezTo>
                  <a:cubicBezTo>
                    <a:pt x="2267" y="14905"/>
                    <a:pt x="2195" y="15155"/>
                    <a:pt x="2181" y="15413"/>
                  </a:cubicBezTo>
                  <a:cubicBezTo>
                    <a:pt x="2165" y="15669"/>
                    <a:pt x="2230" y="15913"/>
                    <a:pt x="2376" y="16149"/>
                  </a:cubicBezTo>
                  <a:cubicBezTo>
                    <a:pt x="2520" y="16385"/>
                    <a:pt x="2731" y="16558"/>
                    <a:pt x="3008" y="16667"/>
                  </a:cubicBezTo>
                  <a:cubicBezTo>
                    <a:pt x="3963" y="17015"/>
                    <a:pt x="4959" y="17189"/>
                    <a:pt x="5996" y="17189"/>
                  </a:cubicBezTo>
                  <a:cubicBezTo>
                    <a:pt x="6569" y="17189"/>
                    <a:pt x="7155" y="17136"/>
                    <a:pt x="7753" y="17029"/>
                  </a:cubicBezTo>
                  <a:lnTo>
                    <a:pt x="7753" y="17029"/>
                  </a:lnTo>
                  <a:lnTo>
                    <a:pt x="8416" y="19521"/>
                  </a:lnTo>
                  <a:cubicBezTo>
                    <a:pt x="8519" y="19906"/>
                    <a:pt x="8736" y="20134"/>
                    <a:pt x="9071" y="20204"/>
                  </a:cubicBezTo>
                  <a:cubicBezTo>
                    <a:pt x="9148" y="20221"/>
                    <a:pt x="9224" y="20229"/>
                    <a:pt x="9297" y="20229"/>
                  </a:cubicBezTo>
                  <a:cubicBezTo>
                    <a:pt x="9540" y="20229"/>
                    <a:pt x="9761" y="20138"/>
                    <a:pt x="9958" y="19956"/>
                  </a:cubicBezTo>
                  <a:cubicBezTo>
                    <a:pt x="10214" y="19717"/>
                    <a:pt x="10294" y="19415"/>
                    <a:pt x="10196" y="19048"/>
                  </a:cubicBezTo>
                  <a:lnTo>
                    <a:pt x="9536" y="16565"/>
                  </a:lnTo>
                  <a:lnTo>
                    <a:pt x="9536" y="16565"/>
                  </a:lnTo>
                  <a:cubicBezTo>
                    <a:pt x="10126" y="16351"/>
                    <a:pt x="10655" y="16086"/>
                    <a:pt x="11122" y="15769"/>
                  </a:cubicBezTo>
                  <a:cubicBezTo>
                    <a:pt x="11896" y="15243"/>
                    <a:pt x="12446" y="14580"/>
                    <a:pt x="12773" y="13780"/>
                  </a:cubicBezTo>
                  <a:cubicBezTo>
                    <a:pt x="13100" y="12979"/>
                    <a:pt x="13129" y="12108"/>
                    <a:pt x="12859" y="11165"/>
                  </a:cubicBezTo>
                  <a:cubicBezTo>
                    <a:pt x="12695" y="10578"/>
                    <a:pt x="12457" y="10095"/>
                    <a:pt x="12146" y="9716"/>
                  </a:cubicBezTo>
                  <a:cubicBezTo>
                    <a:pt x="11833" y="9337"/>
                    <a:pt x="11442" y="9050"/>
                    <a:pt x="10970" y="8855"/>
                  </a:cubicBezTo>
                  <a:cubicBezTo>
                    <a:pt x="10486" y="8658"/>
                    <a:pt x="9979" y="8528"/>
                    <a:pt x="9460" y="8468"/>
                  </a:cubicBezTo>
                  <a:cubicBezTo>
                    <a:pt x="8949" y="8407"/>
                    <a:pt x="8328" y="8377"/>
                    <a:pt x="7601" y="8377"/>
                  </a:cubicBezTo>
                  <a:cubicBezTo>
                    <a:pt x="7571" y="8377"/>
                    <a:pt x="7540" y="8377"/>
                    <a:pt x="7509" y="8377"/>
                  </a:cubicBezTo>
                  <a:lnTo>
                    <a:pt x="5638" y="8408"/>
                  </a:lnTo>
                  <a:cubicBezTo>
                    <a:pt x="5557" y="8411"/>
                    <a:pt x="5478" y="8413"/>
                    <a:pt x="5403" y="8413"/>
                  </a:cubicBezTo>
                  <a:cubicBezTo>
                    <a:pt x="4967" y="8413"/>
                    <a:pt x="4633" y="8365"/>
                    <a:pt x="4401" y="8270"/>
                  </a:cubicBezTo>
                  <a:cubicBezTo>
                    <a:pt x="4130" y="8160"/>
                    <a:pt x="3953" y="7951"/>
                    <a:pt x="3871" y="7644"/>
                  </a:cubicBezTo>
                  <a:cubicBezTo>
                    <a:pt x="3803" y="7387"/>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1"/>
                    <a:pt x="8751" y="6085"/>
                  </a:cubicBezTo>
                  <a:cubicBezTo>
                    <a:pt x="8805" y="6089"/>
                    <a:pt x="8858" y="6090"/>
                    <a:pt x="8910" y="6090"/>
                  </a:cubicBezTo>
                  <a:cubicBezTo>
                    <a:pt x="9205" y="6090"/>
                    <a:pt x="9459" y="6034"/>
                    <a:pt x="9675" y="5922"/>
                  </a:cubicBezTo>
                  <a:cubicBezTo>
                    <a:pt x="9928" y="5791"/>
                    <a:pt x="10092" y="5599"/>
                    <a:pt x="10166" y="5345"/>
                  </a:cubicBezTo>
                  <a:cubicBezTo>
                    <a:pt x="10239" y="5102"/>
                    <a:pt x="10257" y="4843"/>
                    <a:pt x="10219" y="4591"/>
                  </a:cubicBezTo>
                  <a:cubicBezTo>
                    <a:pt x="10180" y="4340"/>
                    <a:pt x="10052" y="4107"/>
                    <a:pt x="9834" y="3891"/>
                  </a:cubicBezTo>
                  <a:cubicBezTo>
                    <a:pt x="9617" y="3675"/>
                    <a:pt x="9339" y="3538"/>
                    <a:pt x="9004" y="3481"/>
                  </a:cubicBezTo>
                  <a:cubicBezTo>
                    <a:pt x="8572" y="3404"/>
                    <a:pt x="8221" y="3350"/>
                    <a:pt x="7947" y="3323"/>
                  </a:cubicBezTo>
                  <a:cubicBezTo>
                    <a:pt x="7778" y="3305"/>
                    <a:pt x="7566" y="3296"/>
                    <a:pt x="7311" y="3296"/>
                  </a:cubicBezTo>
                  <a:cubicBezTo>
                    <a:pt x="7156" y="3296"/>
                    <a:pt x="6985" y="3300"/>
                    <a:pt x="6798" y="3306"/>
                  </a:cubicBezTo>
                  <a:cubicBezTo>
                    <a:pt x="6451" y="3320"/>
                    <a:pt x="6105" y="3354"/>
                    <a:pt x="5763" y="3408"/>
                  </a:cubicBezTo>
                  <a:lnTo>
                    <a:pt x="5763" y="3408"/>
                  </a:lnTo>
                  <a:lnTo>
                    <a:pt x="5040" y="695"/>
                  </a:lnTo>
                  <a:cubicBezTo>
                    <a:pt x="4969" y="422"/>
                    <a:pt x="4819" y="229"/>
                    <a:pt x="4591" y="115"/>
                  </a:cubicBezTo>
                  <a:cubicBezTo>
                    <a:pt x="4438" y="39"/>
                    <a:pt x="4286" y="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6113125" y="4374575"/>
              <a:ext cx="15400" cy="65575"/>
            </a:xfrm>
            <a:custGeom>
              <a:avLst/>
              <a:gdLst/>
              <a:ahLst/>
              <a:cxnLst/>
              <a:rect l="l" t="t" r="r" b="b"/>
              <a:pathLst>
                <a:path w="616" h="2623" extrusionOk="0">
                  <a:moveTo>
                    <a:pt x="308" y="1"/>
                  </a:moveTo>
                  <a:cubicBezTo>
                    <a:pt x="137" y="1"/>
                    <a:pt x="1" y="140"/>
                    <a:pt x="6" y="311"/>
                  </a:cubicBezTo>
                  <a:lnTo>
                    <a:pt x="6" y="2320"/>
                  </a:lnTo>
                  <a:cubicBezTo>
                    <a:pt x="4" y="2487"/>
                    <a:pt x="141" y="2622"/>
                    <a:pt x="308" y="2622"/>
                  </a:cubicBezTo>
                  <a:cubicBezTo>
                    <a:pt x="475" y="2622"/>
                    <a:pt x="611" y="2487"/>
                    <a:pt x="611" y="2320"/>
                  </a:cubicBezTo>
                  <a:lnTo>
                    <a:pt x="611" y="311"/>
                  </a:lnTo>
                  <a:cubicBezTo>
                    <a:pt x="615"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6148625" y="4424800"/>
              <a:ext cx="15350" cy="68525"/>
            </a:xfrm>
            <a:custGeom>
              <a:avLst/>
              <a:gdLst/>
              <a:ahLst/>
              <a:cxnLst/>
              <a:rect l="l" t="t" r="r" b="b"/>
              <a:pathLst>
                <a:path w="614" h="2741" extrusionOk="0">
                  <a:moveTo>
                    <a:pt x="306" y="0"/>
                  </a:moveTo>
                  <a:cubicBezTo>
                    <a:pt x="137" y="0"/>
                    <a:pt x="0" y="141"/>
                    <a:pt x="4" y="310"/>
                  </a:cubicBezTo>
                  <a:lnTo>
                    <a:pt x="4" y="2437"/>
                  </a:lnTo>
                  <a:cubicBezTo>
                    <a:pt x="4" y="2605"/>
                    <a:pt x="139" y="2740"/>
                    <a:pt x="306" y="2740"/>
                  </a:cubicBezTo>
                  <a:cubicBezTo>
                    <a:pt x="474" y="2740"/>
                    <a:pt x="609" y="2605"/>
                    <a:pt x="609" y="2437"/>
                  </a:cubicBezTo>
                  <a:lnTo>
                    <a:pt x="609" y="310"/>
                  </a:lnTo>
                  <a:cubicBezTo>
                    <a:pt x="613" y="141"/>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6219500" y="4483875"/>
              <a:ext cx="15375" cy="65575"/>
            </a:xfrm>
            <a:custGeom>
              <a:avLst/>
              <a:gdLst/>
              <a:ahLst/>
              <a:cxnLst/>
              <a:rect l="l" t="t" r="r" b="b"/>
              <a:pathLst>
                <a:path w="615" h="2623" extrusionOk="0">
                  <a:moveTo>
                    <a:pt x="307" y="1"/>
                  </a:moveTo>
                  <a:cubicBezTo>
                    <a:pt x="137" y="1"/>
                    <a:pt x="0" y="141"/>
                    <a:pt x="4" y="311"/>
                  </a:cubicBezTo>
                  <a:lnTo>
                    <a:pt x="4" y="2319"/>
                  </a:lnTo>
                  <a:cubicBezTo>
                    <a:pt x="4" y="2487"/>
                    <a:pt x="139" y="2622"/>
                    <a:pt x="307" y="2622"/>
                  </a:cubicBezTo>
                  <a:cubicBezTo>
                    <a:pt x="474" y="2622"/>
                    <a:pt x="611" y="2487"/>
                    <a:pt x="611" y="2319"/>
                  </a:cubicBezTo>
                  <a:lnTo>
                    <a:pt x="611" y="311"/>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6319950" y="4534075"/>
              <a:ext cx="15375" cy="59675"/>
            </a:xfrm>
            <a:custGeom>
              <a:avLst/>
              <a:gdLst/>
              <a:ahLst/>
              <a:cxnLst/>
              <a:rect l="l" t="t" r="r" b="b"/>
              <a:pathLst>
                <a:path w="615" h="2387" extrusionOk="0">
                  <a:moveTo>
                    <a:pt x="307" y="1"/>
                  </a:moveTo>
                  <a:cubicBezTo>
                    <a:pt x="138" y="1"/>
                    <a:pt x="1" y="141"/>
                    <a:pt x="5" y="311"/>
                  </a:cubicBezTo>
                  <a:lnTo>
                    <a:pt x="5" y="2084"/>
                  </a:lnTo>
                  <a:cubicBezTo>
                    <a:pt x="5" y="2251"/>
                    <a:pt x="140" y="2387"/>
                    <a:pt x="307" y="2387"/>
                  </a:cubicBezTo>
                  <a:cubicBezTo>
                    <a:pt x="475" y="2387"/>
                    <a:pt x="610" y="2251"/>
                    <a:pt x="610" y="2084"/>
                  </a:cubicBezTo>
                  <a:lnTo>
                    <a:pt x="610" y="311"/>
                  </a:lnTo>
                  <a:cubicBezTo>
                    <a:pt x="614"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429225" y="4554800"/>
              <a:ext cx="15375" cy="36025"/>
            </a:xfrm>
            <a:custGeom>
              <a:avLst/>
              <a:gdLst/>
              <a:ahLst/>
              <a:cxnLst/>
              <a:rect l="l" t="t" r="r" b="b"/>
              <a:pathLst>
                <a:path w="615" h="1441" extrusionOk="0">
                  <a:moveTo>
                    <a:pt x="308" y="0"/>
                  </a:moveTo>
                  <a:cubicBezTo>
                    <a:pt x="137" y="0"/>
                    <a:pt x="0" y="139"/>
                    <a:pt x="6" y="310"/>
                  </a:cubicBezTo>
                  <a:lnTo>
                    <a:pt x="6" y="1137"/>
                  </a:lnTo>
                  <a:cubicBezTo>
                    <a:pt x="4" y="1304"/>
                    <a:pt x="141" y="1440"/>
                    <a:pt x="308" y="1440"/>
                  </a:cubicBezTo>
                  <a:cubicBezTo>
                    <a:pt x="476" y="1440"/>
                    <a:pt x="611" y="1304"/>
                    <a:pt x="611" y="1137"/>
                  </a:cubicBezTo>
                  <a:lnTo>
                    <a:pt x="611" y="310"/>
                  </a:lnTo>
                  <a:cubicBezTo>
                    <a:pt x="615" y="139"/>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6644875" y="4513450"/>
              <a:ext cx="15350" cy="47850"/>
            </a:xfrm>
            <a:custGeom>
              <a:avLst/>
              <a:gdLst/>
              <a:ahLst/>
              <a:cxnLst/>
              <a:rect l="l" t="t" r="r" b="b"/>
              <a:pathLst>
                <a:path w="614" h="1914" extrusionOk="0">
                  <a:moveTo>
                    <a:pt x="308" y="0"/>
                  </a:moveTo>
                  <a:cubicBezTo>
                    <a:pt x="137" y="0"/>
                    <a:pt x="1" y="139"/>
                    <a:pt x="4" y="310"/>
                  </a:cubicBezTo>
                  <a:lnTo>
                    <a:pt x="4" y="1610"/>
                  </a:lnTo>
                  <a:cubicBezTo>
                    <a:pt x="4" y="1776"/>
                    <a:pt x="140" y="1913"/>
                    <a:pt x="308" y="1913"/>
                  </a:cubicBezTo>
                  <a:cubicBezTo>
                    <a:pt x="475" y="1913"/>
                    <a:pt x="611" y="1776"/>
                    <a:pt x="610" y="1610"/>
                  </a:cubicBezTo>
                  <a:lnTo>
                    <a:pt x="610" y="310"/>
                  </a:lnTo>
                  <a:cubicBezTo>
                    <a:pt x="614" y="139"/>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6692250" y="4463375"/>
              <a:ext cx="15150" cy="65400"/>
            </a:xfrm>
            <a:custGeom>
              <a:avLst/>
              <a:gdLst/>
              <a:ahLst/>
              <a:cxnLst/>
              <a:rect l="l" t="t" r="r" b="b"/>
              <a:pathLst>
                <a:path w="606" h="2616" extrusionOk="0">
                  <a:moveTo>
                    <a:pt x="304" y="0"/>
                  </a:moveTo>
                  <a:cubicBezTo>
                    <a:pt x="136" y="0"/>
                    <a:pt x="0" y="136"/>
                    <a:pt x="0" y="304"/>
                  </a:cubicBezTo>
                  <a:lnTo>
                    <a:pt x="0" y="2312"/>
                  </a:lnTo>
                  <a:cubicBezTo>
                    <a:pt x="0" y="2480"/>
                    <a:pt x="136" y="2615"/>
                    <a:pt x="304" y="2615"/>
                  </a:cubicBezTo>
                  <a:cubicBezTo>
                    <a:pt x="470" y="2615"/>
                    <a:pt x="606" y="2480"/>
                    <a:pt x="606" y="2312"/>
                  </a:cubicBezTo>
                  <a:lnTo>
                    <a:pt x="606" y="304"/>
                  </a:lnTo>
                  <a:cubicBezTo>
                    <a:pt x="606" y="136"/>
                    <a:pt x="470"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5996025" y="3741750"/>
              <a:ext cx="905525" cy="793600"/>
            </a:xfrm>
            <a:custGeom>
              <a:avLst/>
              <a:gdLst/>
              <a:ahLst/>
              <a:cxnLst/>
              <a:rect l="l" t="t" r="r" b="b"/>
              <a:pathLst>
                <a:path w="36221" h="31744" extrusionOk="0">
                  <a:moveTo>
                    <a:pt x="18126" y="0"/>
                  </a:moveTo>
                  <a:cubicBezTo>
                    <a:pt x="12790" y="0"/>
                    <a:pt x="7579" y="2692"/>
                    <a:pt x="4584" y="7573"/>
                  </a:cubicBezTo>
                  <a:cubicBezTo>
                    <a:pt x="0" y="15044"/>
                    <a:pt x="2340" y="24815"/>
                    <a:pt x="9812" y="29399"/>
                  </a:cubicBezTo>
                  <a:cubicBezTo>
                    <a:pt x="12400" y="30987"/>
                    <a:pt x="15265" y="31744"/>
                    <a:pt x="18095" y="31744"/>
                  </a:cubicBezTo>
                  <a:cubicBezTo>
                    <a:pt x="23431" y="31744"/>
                    <a:pt x="28642" y="29053"/>
                    <a:pt x="31636" y="24171"/>
                  </a:cubicBezTo>
                  <a:cubicBezTo>
                    <a:pt x="36220" y="16701"/>
                    <a:pt x="33880" y="6928"/>
                    <a:pt x="26409" y="2346"/>
                  </a:cubicBezTo>
                  <a:cubicBezTo>
                    <a:pt x="23821" y="757"/>
                    <a:pt x="20955" y="0"/>
                    <a:pt x="18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5987575" y="3734050"/>
              <a:ext cx="922425" cy="808725"/>
            </a:xfrm>
            <a:custGeom>
              <a:avLst/>
              <a:gdLst/>
              <a:ahLst/>
              <a:cxnLst/>
              <a:rect l="l" t="t" r="r" b="b"/>
              <a:pathLst>
                <a:path w="36897" h="32349" extrusionOk="0">
                  <a:moveTo>
                    <a:pt x="18476" y="608"/>
                  </a:moveTo>
                  <a:cubicBezTo>
                    <a:pt x="21315" y="608"/>
                    <a:pt x="24107" y="1389"/>
                    <a:pt x="26588" y="2912"/>
                  </a:cubicBezTo>
                  <a:cubicBezTo>
                    <a:pt x="33904" y="7401"/>
                    <a:pt x="36205" y="17005"/>
                    <a:pt x="31717" y="24321"/>
                  </a:cubicBezTo>
                  <a:cubicBezTo>
                    <a:pt x="28782" y="29103"/>
                    <a:pt x="23661" y="31743"/>
                    <a:pt x="18422" y="31743"/>
                  </a:cubicBezTo>
                  <a:cubicBezTo>
                    <a:pt x="15648" y="31743"/>
                    <a:pt x="12840" y="31003"/>
                    <a:pt x="10307" y="29448"/>
                  </a:cubicBezTo>
                  <a:cubicBezTo>
                    <a:pt x="2991" y="24959"/>
                    <a:pt x="691" y="15355"/>
                    <a:pt x="5180" y="8040"/>
                  </a:cubicBezTo>
                  <a:cubicBezTo>
                    <a:pt x="7354" y="4495"/>
                    <a:pt x="10779" y="2010"/>
                    <a:pt x="14822" y="1042"/>
                  </a:cubicBezTo>
                  <a:cubicBezTo>
                    <a:pt x="16019" y="754"/>
                    <a:pt x="17246" y="608"/>
                    <a:pt x="18476" y="608"/>
                  </a:cubicBezTo>
                  <a:close/>
                  <a:moveTo>
                    <a:pt x="18478" y="1"/>
                  </a:moveTo>
                  <a:cubicBezTo>
                    <a:pt x="17214" y="1"/>
                    <a:pt x="15942" y="150"/>
                    <a:pt x="14681" y="452"/>
                  </a:cubicBezTo>
                  <a:cubicBezTo>
                    <a:pt x="10480" y="1458"/>
                    <a:pt x="6923" y="4041"/>
                    <a:pt x="4664" y="7722"/>
                  </a:cubicBezTo>
                  <a:cubicBezTo>
                    <a:pt x="1" y="15324"/>
                    <a:pt x="2391" y="25302"/>
                    <a:pt x="9991" y="29965"/>
                  </a:cubicBezTo>
                  <a:cubicBezTo>
                    <a:pt x="12524" y="31523"/>
                    <a:pt x="15440" y="32348"/>
                    <a:pt x="18415" y="32348"/>
                  </a:cubicBezTo>
                  <a:cubicBezTo>
                    <a:pt x="18417" y="32348"/>
                    <a:pt x="18419" y="32348"/>
                    <a:pt x="18422" y="32348"/>
                  </a:cubicBezTo>
                  <a:cubicBezTo>
                    <a:pt x="23864" y="32348"/>
                    <a:pt x="29185" y="29607"/>
                    <a:pt x="32234" y="24637"/>
                  </a:cubicBezTo>
                  <a:cubicBezTo>
                    <a:pt x="36897" y="17036"/>
                    <a:pt x="34506" y="7058"/>
                    <a:pt x="26906" y="2396"/>
                  </a:cubicBezTo>
                  <a:cubicBezTo>
                    <a:pt x="24328" y="813"/>
                    <a:pt x="21427" y="1"/>
                    <a:pt x="18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6052050" y="3688750"/>
              <a:ext cx="793475" cy="793450"/>
            </a:xfrm>
            <a:custGeom>
              <a:avLst/>
              <a:gdLst/>
              <a:ahLst/>
              <a:cxnLst/>
              <a:rect l="l" t="t" r="r" b="b"/>
              <a:pathLst>
                <a:path w="31739" h="31738" extrusionOk="0">
                  <a:moveTo>
                    <a:pt x="15870" y="0"/>
                  </a:moveTo>
                  <a:cubicBezTo>
                    <a:pt x="11661" y="0"/>
                    <a:pt x="7624" y="1671"/>
                    <a:pt x="4648" y="4648"/>
                  </a:cubicBezTo>
                  <a:cubicBezTo>
                    <a:pt x="1673" y="7624"/>
                    <a:pt x="0" y="11661"/>
                    <a:pt x="0" y="15868"/>
                  </a:cubicBezTo>
                  <a:cubicBezTo>
                    <a:pt x="0" y="20077"/>
                    <a:pt x="1673" y="24114"/>
                    <a:pt x="4648" y="27090"/>
                  </a:cubicBezTo>
                  <a:cubicBezTo>
                    <a:pt x="7624" y="30066"/>
                    <a:pt x="11661" y="31738"/>
                    <a:pt x="15870" y="31738"/>
                  </a:cubicBezTo>
                  <a:cubicBezTo>
                    <a:pt x="20078" y="31738"/>
                    <a:pt x="24115" y="30066"/>
                    <a:pt x="27090" y="27090"/>
                  </a:cubicBezTo>
                  <a:cubicBezTo>
                    <a:pt x="30067" y="24114"/>
                    <a:pt x="31738" y="20077"/>
                    <a:pt x="31738" y="15868"/>
                  </a:cubicBezTo>
                  <a:cubicBezTo>
                    <a:pt x="31738" y="11661"/>
                    <a:pt x="30067" y="7624"/>
                    <a:pt x="27090" y="4648"/>
                  </a:cubicBezTo>
                  <a:cubicBezTo>
                    <a:pt x="24115" y="1671"/>
                    <a:pt x="20078"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6000750" y="3681150"/>
              <a:ext cx="866550" cy="808800"/>
            </a:xfrm>
            <a:custGeom>
              <a:avLst/>
              <a:gdLst/>
              <a:ahLst/>
              <a:cxnLst/>
              <a:rect l="l" t="t" r="r" b="b"/>
              <a:pathLst>
                <a:path w="34662" h="32352" extrusionOk="0">
                  <a:moveTo>
                    <a:pt x="17918" y="605"/>
                  </a:moveTo>
                  <a:cubicBezTo>
                    <a:pt x="24801" y="605"/>
                    <a:pt x="31114" y="5213"/>
                    <a:pt x="32965" y="12172"/>
                  </a:cubicBezTo>
                  <a:cubicBezTo>
                    <a:pt x="34034" y="16191"/>
                    <a:pt x="33472" y="20384"/>
                    <a:pt x="31387" y="23981"/>
                  </a:cubicBezTo>
                  <a:cubicBezTo>
                    <a:pt x="29303" y="27579"/>
                    <a:pt x="25941" y="30148"/>
                    <a:pt x="21923" y="31216"/>
                  </a:cubicBezTo>
                  <a:cubicBezTo>
                    <a:pt x="20587" y="31572"/>
                    <a:pt x="19245" y="31742"/>
                    <a:pt x="17924" y="31742"/>
                  </a:cubicBezTo>
                  <a:cubicBezTo>
                    <a:pt x="11042" y="31742"/>
                    <a:pt x="4729" y="27133"/>
                    <a:pt x="2878" y="20174"/>
                  </a:cubicBezTo>
                  <a:cubicBezTo>
                    <a:pt x="672" y="11879"/>
                    <a:pt x="5625" y="3336"/>
                    <a:pt x="13920" y="1130"/>
                  </a:cubicBezTo>
                  <a:cubicBezTo>
                    <a:pt x="15224" y="782"/>
                    <a:pt x="16568" y="605"/>
                    <a:pt x="17918" y="605"/>
                  </a:cubicBezTo>
                  <a:close/>
                  <a:moveTo>
                    <a:pt x="17914" y="0"/>
                  </a:moveTo>
                  <a:cubicBezTo>
                    <a:pt x="16543" y="0"/>
                    <a:pt x="15150" y="176"/>
                    <a:pt x="13764" y="544"/>
                  </a:cubicBezTo>
                  <a:cubicBezTo>
                    <a:pt x="5147" y="2836"/>
                    <a:pt x="0" y="11712"/>
                    <a:pt x="2292" y="20331"/>
                  </a:cubicBezTo>
                  <a:cubicBezTo>
                    <a:pt x="3403" y="24504"/>
                    <a:pt x="6073" y="27997"/>
                    <a:pt x="9809" y="30164"/>
                  </a:cubicBezTo>
                  <a:cubicBezTo>
                    <a:pt x="12308" y="31612"/>
                    <a:pt x="15083" y="32352"/>
                    <a:pt x="17895" y="32352"/>
                  </a:cubicBezTo>
                  <a:cubicBezTo>
                    <a:pt x="19308" y="32352"/>
                    <a:pt x="20714" y="32167"/>
                    <a:pt x="22079" y="31802"/>
                  </a:cubicBezTo>
                  <a:cubicBezTo>
                    <a:pt x="26253" y="30692"/>
                    <a:pt x="29745" y="28023"/>
                    <a:pt x="31912" y="24286"/>
                  </a:cubicBezTo>
                  <a:cubicBezTo>
                    <a:pt x="34079" y="20548"/>
                    <a:pt x="34661" y="16191"/>
                    <a:pt x="33551" y="12016"/>
                  </a:cubicBezTo>
                  <a:cubicBezTo>
                    <a:pt x="31626" y="4785"/>
                    <a:pt x="25068" y="0"/>
                    <a:pt x="17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6647425" y="3812950"/>
              <a:ext cx="147300" cy="413175"/>
            </a:xfrm>
            <a:custGeom>
              <a:avLst/>
              <a:gdLst/>
              <a:ahLst/>
              <a:cxnLst/>
              <a:rect l="l" t="t" r="r" b="b"/>
              <a:pathLst>
                <a:path w="5892" h="16527" extrusionOk="0">
                  <a:moveTo>
                    <a:pt x="0" y="0"/>
                  </a:moveTo>
                  <a:lnTo>
                    <a:pt x="4316" y="16526"/>
                  </a:lnTo>
                  <a:cubicBezTo>
                    <a:pt x="5613" y="13696"/>
                    <a:pt x="5892" y="10505"/>
                    <a:pt x="5106" y="7492"/>
                  </a:cubicBezTo>
                  <a:cubicBezTo>
                    <a:pt x="4320" y="4482"/>
                    <a:pt x="2516" y="18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6638825" y="3805375"/>
              <a:ext cx="163750" cy="428300"/>
            </a:xfrm>
            <a:custGeom>
              <a:avLst/>
              <a:gdLst/>
              <a:ahLst/>
              <a:cxnLst/>
              <a:rect l="l" t="t" r="r" b="b"/>
              <a:pathLst>
                <a:path w="6550" h="17132" extrusionOk="0">
                  <a:moveTo>
                    <a:pt x="344" y="0"/>
                  </a:moveTo>
                  <a:cubicBezTo>
                    <a:pt x="250" y="0"/>
                    <a:pt x="158" y="44"/>
                    <a:pt x="99" y="125"/>
                  </a:cubicBezTo>
                  <a:cubicBezTo>
                    <a:pt x="0" y="260"/>
                    <a:pt x="30" y="449"/>
                    <a:pt x="166" y="548"/>
                  </a:cubicBezTo>
                  <a:cubicBezTo>
                    <a:pt x="2598" y="2319"/>
                    <a:pt x="4366" y="4900"/>
                    <a:pt x="5142" y="7815"/>
                  </a:cubicBezTo>
                  <a:cubicBezTo>
                    <a:pt x="5928" y="10775"/>
                    <a:pt x="5660" y="13917"/>
                    <a:pt x="4384" y="16702"/>
                  </a:cubicBezTo>
                  <a:cubicBezTo>
                    <a:pt x="4291" y="16902"/>
                    <a:pt x="4438" y="17131"/>
                    <a:pt x="4660" y="17131"/>
                  </a:cubicBezTo>
                  <a:cubicBezTo>
                    <a:pt x="4777" y="17131"/>
                    <a:pt x="4885" y="17062"/>
                    <a:pt x="4935" y="16956"/>
                  </a:cubicBezTo>
                  <a:cubicBezTo>
                    <a:pt x="6269" y="14042"/>
                    <a:pt x="6549" y="10755"/>
                    <a:pt x="5726" y="7659"/>
                  </a:cubicBezTo>
                  <a:cubicBezTo>
                    <a:pt x="4916" y="4610"/>
                    <a:pt x="3067" y="1910"/>
                    <a:pt x="523" y="59"/>
                  </a:cubicBezTo>
                  <a:cubicBezTo>
                    <a:pt x="469" y="19"/>
                    <a:pt x="406"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075000" y="3748150"/>
              <a:ext cx="656725" cy="674650"/>
            </a:xfrm>
            <a:custGeom>
              <a:avLst/>
              <a:gdLst/>
              <a:ahLst/>
              <a:cxnLst/>
              <a:rect l="l" t="t" r="r" b="b"/>
              <a:pathLst>
                <a:path w="26269" h="26986" extrusionOk="0">
                  <a:moveTo>
                    <a:pt x="14959" y="1"/>
                  </a:moveTo>
                  <a:cubicBezTo>
                    <a:pt x="13793" y="1"/>
                    <a:pt x="12625" y="153"/>
                    <a:pt x="11484" y="458"/>
                  </a:cubicBezTo>
                  <a:cubicBezTo>
                    <a:pt x="4285" y="2372"/>
                    <a:pt x="1" y="9761"/>
                    <a:pt x="1915" y="16960"/>
                  </a:cubicBezTo>
                  <a:cubicBezTo>
                    <a:pt x="3522" y="22998"/>
                    <a:pt x="8978" y="26986"/>
                    <a:pt x="14944" y="26986"/>
                  </a:cubicBezTo>
                  <a:cubicBezTo>
                    <a:pt x="16091" y="26986"/>
                    <a:pt x="17257" y="26838"/>
                    <a:pt x="18419" y="26530"/>
                  </a:cubicBezTo>
                  <a:cubicBezTo>
                    <a:pt x="21784" y="25634"/>
                    <a:pt x="24512" y="23542"/>
                    <a:pt x="26269" y="20833"/>
                  </a:cubicBezTo>
                  <a:lnTo>
                    <a:pt x="20123" y="1034"/>
                  </a:lnTo>
                  <a:cubicBezTo>
                    <a:pt x="18476" y="347"/>
                    <a:pt x="16721" y="1"/>
                    <a:pt x="14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6066675" y="3740500"/>
              <a:ext cx="673775" cy="689825"/>
            </a:xfrm>
            <a:custGeom>
              <a:avLst/>
              <a:gdLst/>
              <a:ahLst/>
              <a:cxnLst/>
              <a:rect l="l" t="t" r="r" b="b"/>
              <a:pathLst>
                <a:path w="26951" h="27593" extrusionOk="0">
                  <a:moveTo>
                    <a:pt x="15304" y="0"/>
                  </a:moveTo>
                  <a:cubicBezTo>
                    <a:pt x="14114" y="0"/>
                    <a:pt x="12918" y="157"/>
                    <a:pt x="11739" y="471"/>
                  </a:cubicBezTo>
                  <a:cubicBezTo>
                    <a:pt x="4389" y="2426"/>
                    <a:pt x="0" y="9996"/>
                    <a:pt x="1955" y="17345"/>
                  </a:cubicBezTo>
                  <a:cubicBezTo>
                    <a:pt x="3596" y="23510"/>
                    <a:pt x="9187" y="27592"/>
                    <a:pt x="15286" y="27592"/>
                  </a:cubicBezTo>
                  <a:lnTo>
                    <a:pt x="15286" y="27592"/>
                  </a:lnTo>
                  <a:cubicBezTo>
                    <a:pt x="19959" y="27588"/>
                    <a:pt x="24311" y="25222"/>
                    <a:pt x="26856" y="21303"/>
                  </a:cubicBezTo>
                  <a:cubicBezTo>
                    <a:pt x="26951" y="21163"/>
                    <a:pt x="26912" y="20971"/>
                    <a:pt x="26768" y="20879"/>
                  </a:cubicBezTo>
                  <a:cubicBezTo>
                    <a:pt x="26718" y="20846"/>
                    <a:pt x="26661" y="20830"/>
                    <a:pt x="26605" y="20830"/>
                  </a:cubicBezTo>
                  <a:cubicBezTo>
                    <a:pt x="26503" y="20830"/>
                    <a:pt x="26403" y="20881"/>
                    <a:pt x="26346" y="20975"/>
                  </a:cubicBezTo>
                  <a:cubicBezTo>
                    <a:pt x="24569" y="23719"/>
                    <a:pt x="21834" y="25704"/>
                    <a:pt x="18673" y="26543"/>
                  </a:cubicBezTo>
                  <a:cubicBezTo>
                    <a:pt x="17542" y="26844"/>
                    <a:pt x="16406" y="26987"/>
                    <a:pt x="15287" y="26987"/>
                  </a:cubicBezTo>
                  <a:cubicBezTo>
                    <a:pt x="9456" y="26987"/>
                    <a:pt x="4109" y="23083"/>
                    <a:pt x="2541" y="17188"/>
                  </a:cubicBezTo>
                  <a:cubicBezTo>
                    <a:pt x="672" y="10163"/>
                    <a:pt x="4868" y="2925"/>
                    <a:pt x="11895" y="1056"/>
                  </a:cubicBezTo>
                  <a:cubicBezTo>
                    <a:pt x="13023" y="756"/>
                    <a:pt x="14166" y="606"/>
                    <a:pt x="15303" y="606"/>
                  </a:cubicBezTo>
                  <a:cubicBezTo>
                    <a:pt x="17017" y="606"/>
                    <a:pt x="18719" y="946"/>
                    <a:pt x="20339" y="1620"/>
                  </a:cubicBezTo>
                  <a:cubicBezTo>
                    <a:pt x="20377" y="1635"/>
                    <a:pt x="20415" y="1643"/>
                    <a:pt x="20454" y="1643"/>
                  </a:cubicBezTo>
                  <a:cubicBezTo>
                    <a:pt x="20572" y="1643"/>
                    <a:pt x="20685" y="1572"/>
                    <a:pt x="20734" y="1456"/>
                  </a:cubicBezTo>
                  <a:cubicBezTo>
                    <a:pt x="20797" y="1302"/>
                    <a:pt x="20726" y="1125"/>
                    <a:pt x="20572" y="1061"/>
                  </a:cubicBezTo>
                  <a:cubicBezTo>
                    <a:pt x="18877" y="356"/>
                    <a:pt x="17097" y="0"/>
                    <a:pt x="15304" y="0"/>
                  </a:cubicBezTo>
                  <a:close/>
                  <a:moveTo>
                    <a:pt x="15286" y="27592"/>
                  </a:moveTo>
                  <a:cubicBezTo>
                    <a:pt x="15286" y="27592"/>
                    <a:pt x="15286" y="27592"/>
                    <a:pt x="15286" y="27592"/>
                  </a:cubicBezTo>
                  <a:lnTo>
                    <a:pt x="15288" y="27592"/>
                  </a:lnTo>
                  <a:cubicBezTo>
                    <a:pt x="15287" y="27592"/>
                    <a:pt x="15287" y="27592"/>
                    <a:pt x="15286" y="275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6271025" y="3841550"/>
              <a:ext cx="328225" cy="505750"/>
            </a:xfrm>
            <a:custGeom>
              <a:avLst/>
              <a:gdLst/>
              <a:ahLst/>
              <a:cxnLst/>
              <a:rect l="l" t="t" r="r" b="b"/>
              <a:pathLst>
                <a:path w="13129" h="20230" extrusionOk="0">
                  <a:moveTo>
                    <a:pt x="4134" y="1"/>
                  </a:moveTo>
                  <a:cubicBezTo>
                    <a:pt x="4062" y="1"/>
                    <a:pt x="3989" y="9"/>
                    <a:pt x="3916" y="27"/>
                  </a:cubicBezTo>
                  <a:cubicBezTo>
                    <a:pt x="3694" y="82"/>
                    <a:pt x="3511" y="213"/>
                    <a:pt x="3370" y="420"/>
                  </a:cubicBezTo>
                  <a:cubicBezTo>
                    <a:pt x="3228" y="626"/>
                    <a:pt x="3196" y="875"/>
                    <a:pt x="3273" y="1165"/>
                  </a:cubicBezTo>
                  <a:lnTo>
                    <a:pt x="3982" y="3834"/>
                  </a:lnTo>
                  <a:lnTo>
                    <a:pt x="3982" y="3834"/>
                  </a:lnTo>
                  <a:cubicBezTo>
                    <a:pt x="2783" y="4222"/>
                    <a:pt x="1848" y="4780"/>
                    <a:pt x="1177" y="5508"/>
                  </a:cubicBezTo>
                  <a:cubicBezTo>
                    <a:pt x="283" y="6477"/>
                    <a:pt x="1" y="7586"/>
                    <a:pt x="333" y="8833"/>
                  </a:cubicBezTo>
                  <a:cubicBezTo>
                    <a:pt x="469" y="9345"/>
                    <a:pt x="654" y="9773"/>
                    <a:pt x="887" y="10119"/>
                  </a:cubicBezTo>
                  <a:cubicBezTo>
                    <a:pt x="1121" y="10464"/>
                    <a:pt x="1380" y="10737"/>
                    <a:pt x="1662" y="10942"/>
                  </a:cubicBezTo>
                  <a:cubicBezTo>
                    <a:pt x="1945" y="11145"/>
                    <a:pt x="2320" y="11301"/>
                    <a:pt x="2787" y="11410"/>
                  </a:cubicBezTo>
                  <a:cubicBezTo>
                    <a:pt x="3235" y="11516"/>
                    <a:pt x="3690" y="11587"/>
                    <a:pt x="4148" y="11624"/>
                  </a:cubicBezTo>
                  <a:cubicBezTo>
                    <a:pt x="4586" y="11658"/>
                    <a:pt x="5164" y="11681"/>
                    <a:pt x="5880" y="11692"/>
                  </a:cubicBezTo>
                  <a:lnTo>
                    <a:pt x="7774" y="11696"/>
                  </a:lnTo>
                  <a:cubicBezTo>
                    <a:pt x="7810" y="11695"/>
                    <a:pt x="7845" y="11694"/>
                    <a:pt x="7880" y="11694"/>
                  </a:cubicBezTo>
                  <a:cubicBezTo>
                    <a:pt x="8350" y="11694"/>
                    <a:pt x="8734" y="11760"/>
                    <a:pt x="9033" y="11888"/>
                  </a:cubicBezTo>
                  <a:cubicBezTo>
                    <a:pt x="9353" y="12028"/>
                    <a:pt x="9544" y="12209"/>
                    <a:pt x="9602" y="12430"/>
                  </a:cubicBezTo>
                  <a:cubicBezTo>
                    <a:pt x="9678" y="12711"/>
                    <a:pt x="9649" y="12968"/>
                    <a:pt x="9519" y="13200"/>
                  </a:cubicBezTo>
                  <a:cubicBezTo>
                    <a:pt x="9389" y="13431"/>
                    <a:pt x="9200" y="13616"/>
                    <a:pt x="8954" y="13754"/>
                  </a:cubicBezTo>
                  <a:cubicBezTo>
                    <a:pt x="8691" y="13902"/>
                    <a:pt x="8417" y="14027"/>
                    <a:pt x="8135" y="14131"/>
                  </a:cubicBezTo>
                  <a:cubicBezTo>
                    <a:pt x="7857" y="14236"/>
                    <a:pt x="7568" y="14311"/>
                    <a:pt x="7274" y="14352"/>
                  </a:cubicBezTo>
                  <a:cubicBezTo>
                    <a:pt x="6893" y="14437"/>
                    <a:pt x="6505" y="14480"/>
                    <a:pt x="6116" y="14482"/>
                  </a:cubicBezTo>
                  <a:cubicBezTo>
                    <a:pt x="6103" y="14482"/>
                    <a:pt x="6091" y="14482"/>
                    <a:pt x="6078" y="14482"/>
                  </a:cubicBezTo>
                  <a:cubicBezTo>
                    <a:pt x="5712" y="14482"/>
                    <a:pt x="5425" y="14464"/>
                    <a:pt x="5216" y="14426"/>
                  </a:cubicBezTo>
                  <a:cubicBezTo>
                    <a:pt x="5000" y="14389"/>
                    <a:pt x="4743" y="14333"/>
                    <a:pt x="4445" y="14261"/>
                  </a:cubicBezTo>
                  <a:cubicBezTo>
                    <a:pt x="4147" y="14189"/>
                    <a:pt x="3965" y="14149"/>
                    <a:pt x="3898" y="14140"/>
                  </a:cubicBezTo>
                  <a:cubicBezTo>
                    <a:pt x="3749" y="14111"/>
                    <a:pt x="3608" y="14096"/>
                    <a:pt x="3476" y="14096"/>
                  </a:cubicBezTo>
                  <a:cubicBezTo>
                    <a:pt x="3291" y="14096"/>
                    <a:pt x="3123" y="14124"/>
                    <a:pt x="2970" y="14180"/>
                  </a:cubicBezTo>
                  <a:cubicBezTo>
                    <a:pt x="2708" y="14278"/>
                    <a:pt x="2514" y="14443"/>
                    <a:pt x="2389" y="14678"/>
                  </a:cubicBezTo>
                  <a:cubicBezTo>
                    <a:pt x="2267" y="14904"/>
                    <a:pt x="2195" y="15156"/>
                    <a:pt x="2181" y="15412"/>
                  </a:cubicBezTo>
                  <a:cubicBezTo>
                    <a:pt x="2165" y="15667"/>
                    <a:pt x="2230" y="15914"/>
                    <a:pt x="2376" y="16149"/>
                  </a:cubicBezTo>
                  <a:cubicBezTo>
                    <a:pt x="2520" y="16385"/>
                    <a:pt x="2731" y="16558"/>
                    <a:pt x="3008" y="16668"/>
                  </a:cubicBezTo>
                  <a:cubicBezTo>
                    <a:pt x="3963" y="17015"/>
                    <a:pt x="4959" y="17189"/>
                    <a:pt x="5996" y="17189"/>
                  </a:cubicBezTo>
                  <a:cubicBezTo>
                    <a:pt x="6569" y="17189"/>
                    <a:pt x="7155" y="17136"/>
                    <a:pt x="7753" y="17030"/>
                  </a:cubicBezTo>
                  <a:lnTo>
                    <a:pt x="7753" y="17030"/>
                  </a:lnTo>
                  <a:lnTo>
                    <a:pt x="8416" y="19521"/>
                  </a:lnTo>
                  <a:cubicBezTo>
                    <a:pt x="8519" y="19905"/>
                    <a:pt x="8736" y="20133"/>
                    <a:pt x="9071" y="20205"/>
                  </a:cubicBezTo>
                  <a:cubicBezTo>
                    <a:pt x="9148" y="20221"/>
                    <a:pt x="9223" y="20229"/>
                    <a:pt x="9297" y="20229"/>
                  </a:cubicBezTo>
                  <a:cubicBezTo>
                    <a:pt x="9540" y="20229"/>
                    <a:pt x="9760" y="20138"/>
                    <a:pt x="9958" y="19955"/>
                  </a:cubicBezTo>
                  <a:cubicBezTo>
                    <a:pt x="10214" y="19718"/>
                    <a:pt x="10294" y="19415"/>
                    <a:pt x="10196" y="19048"/>
                  </a:cubicBezTo>
                  <a:lnTo>
                    <a:pt x="9536" y="16566"/>
                  </a:lnTo>
                  <a:lnTo>
                    <a:pt x="9536" y="16566"/>
                  </a:lnTo>
                  <a:cubicBezTo>
                    <a:pt x="10126" y="16352"/>
                    <a:pt x="10655" y="16086"/>
                    <a:pt x="11122" y="15769"/>
                  </a:cubicBezTo>
                  <a:cubicBezTo>
                    <a:pt x="11896" y="15243"/>
                    <a:pt x="12446" y="14580"/>
                    <a:pt x="12773" y="13781"/>
                  </a:cubicBezTo>
                  <a:cubicBezTo>
                    <a:pt x="13100" y="12980"/>
                    <a:pt x="13129" y="12108"/>
                    <a:pt x="12859" y="11164"/>
                  </a:cubicBezTo>
                  <a:cubicBezTo>
                    <a:pt x="12695" y="10578"/>
                    <a:pt x="12457" y="10095"/>
                    <a:pt x="12146" y="9716"/>
                  </a:cubicBezTo>
                  <a:cubicBezTo>
                    <a:pt x="11833" y="9337"/>
                    <a:pt x="11442" y="9051"/>
                    <a:pt x="10970" y="8855"/>
                  </a:cubicBezTo>
                  <a:cubicBezTo>
                    <a:pt x="10486" y="8659"/>
                    <a:pt x="9979" y="8528"/>
                    <a:pt x="9460" y="8469"/>
                  </a:cubicBezTo>
                  <a:cubicBezTo>
                    <a:pt x="8957" y="8408"/>
                    <a:pt x="8349" y="8377"/>
                    <a:pt x="7636" y="8377"/>
                  </a:cubicBezTo>
                  <a:cubicBezTo>
                    <a:pt x="7595" y="8377"/>
                    <a:pt x="7552" y="8377"/>
                    <a:pt x="7509" y="8377"/>
                  </a:cubicBezTo>
                  <a:lnTo>
                    <a:pt x="5638" y="8409"/>
                  </a:lnTo>
                  <a:cubicBezTo>
                    <a:pt x="5559" y="8411"/>
                    <a:pt x="5483" y="8413"/>
                    <a:pt x="5410" y="8413"/>
                  </a:cubicBezTo>
                  <a:cubicBezTo>
                    <a:pt x="4971" y="8413"/>
                    <a:pt x="4634" y="8365"/>
                    <a:pt x="4401" y="8271"/>
                  </a:cubicBezTo>
                  <a:cubicBezTo>
                    <a:pt x="4130" y="8160"/>
                    <a:pt x="3953" y="7952"/>
                    <a:pt x="3871" y="7644"/>
                  </a:cubicBezTo>
                  <a:cubicBezTo>
                    <a:pt x="3803" y="7388"/>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2"/>
                    <a:pt x="8751" y="6085"/>
                  </a:cubicBezTo>
                  <a:cubicBezTo>
                    <a:pt x="8804" y="6089"/>
                    <a:pt x="8856" y="6090"/>
                    <a:pt x="8906" y="6090"/>
                  </a:cubicBezTo>
                  <a:cubicBezTo>
                    <a:pt x="9203" y="6090"/>
                    <a:pt x="9458" y="6035"/>
                    <a:pt x="9675" y="5923"/>
                  </a:cubicBezTo>
                  <a:cubicBezTo>
                    <a:pt x="9928" y="5791"/>
                    <a:pt x="10092" y="5598"/>
                    <a:pt x="10166" y="5346"/>
                  </a:cubicBezTo>
                  <a:cubicBezTo>
                    <a:pt x="10239" y="5101"/>
                    <a:pt x="10257" y="4843"/>
                    <a:pt x="10219" y="4592"/>
                  </a:cubicBezTo>
                  <a:cubicBezTo>
                    <a:pt x="10180" y="4340"/>
                    <a:pt x="10052" y="4107"/>
                    <a:pt x="9834" y="3891"/>
                  </a:cubicBezTo>
                  <a:cubicBezTo>
                    <a:pt x="9617" y="3675"/>
                    <a:pt x="9339" y="3538"/>
                    <a:pt x="9004" y="3481"/>
                  </a:cubicBezTo>
                  <a:cubicBezTo>
                    <a:pt x="8572" y="3403"/>
                    <a:pt x="8221" y="3351"/>
                    <a:pt x="7947" y="3323"/>
                  </a:cubicBezTo>
                  <a:cubicBezTo>
                    <a:pt x="7778" y="3305"/>
                    <a:pt x="7566" y="3297"/>
                    <a:pt x="7311" y="3297"/>
                  </a:cubicBezTo>
                  <a:cubicBezTo>
                    <a:pt x="7156" y="3297"/>
                    <a:pt x="6985" y="3300"/>
                    <a:pt x="6798" y="3306"/>
                  </a:cubicBezTo>
                  <a:cubicBezTo>
                    <a:pt x="6451" y="3319"/>
                    <a:pt x="6105" y="3354"/>
                    <a:pt x="5763" y="3408"/>
                  </a:cubicBezTo>
                  <a:lnTo>
                    <a:pt x="5763" y="3408"/>
                  </a:lnTo>
                  <a:lnTo>
                    <a:pt x="5040" y="695"/>
                  </a:lnTo>
                  <a:cubicBezTo>
                    <a:pt x="4969" y="422"/>
                    <a:pt x="4819" y="228"/>
                    <a:pt x="4591" y="116"/>
                  </a:cubicBezTo>
                  <a:cubicBezTo>
                    <a:pt x="4438" y="39"/>
                    <a:pt x="4286"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6113225" y="4300200"/>
              <a:ext cx="15200" cy="65200"/>
            </a:xfrm>
            <a:custGeom>
              <a:avLst/>
              <a:gdLst/>
              <a:ahLst/>
              <a:cxnLst/>
              <a:rect l="l" t="t" r="r" b="b"/>
              <a:pathLst>
                <a:path w="608" h="2608" extrusionOk="0">
                  <a:moveTo>
                    <a:pt x="304" y="0"/>
                  </a:moveTo>
                  <a:cubicBezTo>
                    <a:pt x="140" y="0"/>
                    <a:pt x="4" y="132"/>
                    <a:pt x="2" y="296"/>
                  </a:cubicBezTo>
                  <a:lnTo>
                    <a:pt x="2" y="2305"/>
                  </a:lnTo>
                  <a:cubicBezTo>
                    <a:pt x="0" y="2472"/>
                    <a:pt x="137" y="2607"/>
                    <a:pt x="304" y="2607"/>
                  </a:cubicBezTo>
                  <a:cubicBezTo>
                    <a:pt x="471" y="2607"/>
                    <a:pt x="607" y="2472"/>
                    <a:pt x="607" y="2305"/>
                  </a:cubicBezTo>
                  <a:lnTo>
                    <a:pt x="607" y="296"/>
                  </a:lnTo>
                  <a:cubicBezTo>
                    <a:pt x="603" y="132"/>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6148625" y="4350075"/>
              <a:ext cx="15350" cy="68525"/>
            </a:xfrm>
            <a:custGeom>
              <a:avLst/>
              <a:gdLst/>
              <a:ahLst/>
              <a:cxnLst/>
              <a:rect l="l" t="t" r="r" b="b"/>
              <a:pathLst>
                <a:path w="614" h="2741" extrusionOk="0">
                  <a:moveTo>
                    <a:pt x="306" y="0"/>
                  </a:moveTo>
                  <a:cubicBezTo>
                    <a:pt x="137" y="0"/>
                    <a:pt x="0" y="140"/>
                    <a:pt x="4" y="310"/>
                  </a:cubicBezTo>
                  <a:lnTo>
                    <a:pt x="4" y="2437"/>
                  </a:lnTo>
                  <a:cubicBezTo>
                    <a:pt x="3" y="2605"/>
                    <a:pt x="139" y="2740"/>
                    <a:pt x="306" y="2740"/>
                  </a:cubicBezTo>
                  <a:cubicBezTo>
                    <a:pt x="474" y="2740"/>
                    <a:pt x="609" y="2605"/>
                    <a:pt x="609" y="2437"/>
                  </a:cubicBezTo>
                  <a:lnTo>
                    <a:pt x="609" y="310"/>
                  </a:lnTo>
                  <a:cubicBezTo>
                    <a:pt x="613" y="140"/>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6219575" y="4409475"/>
              <a:ext cx="15200" cy="65250"/>
            </a:xfrm>
            <a:custGeom>
              <a:avLst/>
              <a:gdLst/>
              <a:ahLst/>
              <a:cxnLst/>
              <a:rect l="l" t="t" r="r" b="b"/>
              <a:pathLst>
                <a:path w="608" h="2610" extrusionOk="0">
                  <a:moveTo>
                    <a:pt x="304" y="1"/>
                  </a:moveTo>
                  <a:cubicBezTo>
                    <a:pt x="140" y="1"/>
                    <a:pt x="5" y="133"/>
                    <a:pt x="1" y="297"/>
                  </a:cubicBezTo>
                  <a:lnTo>
                    <a:pt x="1" y="2306"/>
                  </a:lnTo>
                  <a:cubicBezTo>
                    <a:pt x="1" y="2473"/>
                    <a:pt x="136" y="2609"/>
                    <a:pt x="304" y="2609"/>
                  </a:cubicBezTo>
                  <a:cubicBezTo>
                    <a:pt x="471" y="2609"/>
                    <a:pt x="608" y="2474"/>
                    <a:pt x="608" y="2306"/>
                  </a:cubicBezTo>
                  <a:lnTo>
                    <a:pt x="608" y="297"/>
                  </a:lnTo>
                  <a:cubicBezTo>
                    <a:pt x="604" y="133"/>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6320050" y="4459725"/>
              <a:ext cx="15175" cy="59300"/>
            </a:xfrm>
            <a:custGeom>
              <a:avLst/>
              <a:gdLst/>
              <a:ahLst/>
              <a:cxnLst/>
              <a:rect l="l" t="t" r="r" b="b"/>
              <a:pathLst>
                <a:path w="607" h="2372" extrusionOk="0">
                  <a:moveTo>
                    <a:pt x="303" y="0"/>
                  </a:moveTo>
                  <a:cubicBezTo>
                    <a:pt x="139" y="0"/>
                    <a:pt x="5" y="132"/>
                    <a:pt x="1" y="296"/>
                  </a:cubicBezTo>
                  <a:lnTo>
                    <a:pt x="1" y="2068"/>
                  </a:lnTo>
                  <a:cubicBezTo>
                    <a:pt x="1" y="2235"/>
                    <a:pt x="136" y="2372"/>
                    <a:pt x="303" y="2372"/>
                  </a:cubicBezTo>
                  <a:cubicBezTo>
                    <a:pt x="471" y="2372"/>
                    <a:pt x="606" y="2235"/>
                    <a:pt x="606" y="2068"/>
                  </a:cubicBezTo>
                  <a:lnTo>
                    <a:pt x="606" y="296"/>
                  </a:lnTo>
                  <a:cubicBezTo>
                    <a:pt x="602"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6429225" y="4480050"/>
              <a:ext cx="15375" cy="36025"/>
            </a:xfrm>
            <a:custGeom>
              <a:avLst/>
              <a:gdLst/>
              <a:ahLst/>
              <a:cxnLst/>
              <a:rect l="l" t="t" r="r" b="b"/>
              <a:pathLst>
                <a:path w="615" h="1441" extrusionOk="0">
                  <a:moveTo>
                    <a:pt x="308" y="0"/>
                  </a:moveTo>
                  <a:cubicBezTo>
                    <a:pt x="137" y="0"/>
                    <a:pt x="0" y="141"/>
                    <a:pt x="6" y="310"/>
                  </a:cubicBezTo>
                  <a:lnTo>
                    <a:pt x="6" y="1138"/>
                  </a:lnTo>
                  <a:cubicBezTo>
                    <a:pt x="4" y="1305"/>
                    <a:pt x="141" y="1440"/>
                    <a:pt x="308" y="1440"/>
                  </a:cubicBezTo>
                  <a:cubicBezTo>
                    <a:pt x="474" y="1440"/>
                    <a:pt x="611" y="1305"/>
                    <a:pt x="611" y="1138"/>
                  </a:cubicBezTo>
                  <a:lnTo>
                    <a:pt x="611" y="310"/>
                  </a:lnTo>
                  <a:cubicBezTo>
                    <a:pt x="615" y="141"/>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6644975" y="4439050"/>
              <a:ext cx="15150" cy="47500"/>
            </a:xfrm>
            <a:custGeom>
              <a:avLst/>
              <a:gdLst/>
              <a:ahLst/>
              <a:cxnLst/>
              <a:rect l="l" t="t" r="r" b="b"/>
              <a:pathLst>
                <a:path w="606" h="1900" extrusionOk="0">
                  <a:moveTo>
                    <a:pt x="304" y="0"/>
                  </a:moveTo>
                  <a:cubicBezTo>
                    <a:pt x="139" y="0"/>
                    <a:pt x="4" y="132"/>
                    <a:pt x="0" y="296"/>
                  </a:cubicBezTo>
                  <a:lnTo>
                    <a:pt x="0" y="1596"/>
                  </a:lnTo>
                  <a:cubicBezTo>
                    <a:pt x="0" y="1764"/>
                    <a:pt x="136" y="1899"/>
                    <a:pt x="304" y="1899"/>
                  </a:cubicBezTo>
                  <a:cubicBezTo>
                    <a:pt x="471" y="1899"/>
                    <a:pt x="606" y="1762"/>
                    <a:pt x="606" y="1596"/>
                  </a:cubicBezTo>
                  <a:lnTo>
                    <a:pt x="606" y="296"/>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6692250" y="4388650"/>
              <a:ext cx="15150" cy="65400"/>
            </a:xfrm>
            <a:custGeom>
              <a:avLst/>
              <a:gdLst/>
              <a:ahLst/>
              <a:cxnLst/>
              <a:rect l="l" t="t" r="r" b="b"/>
              <a:pathLst>
                <a:path w="606" h="2616" extrusionOk="0">
                  <a:moveTo>
                    <a:pt x="304" y="1"/>
                  </a:moveTo>
                  <a:cubicBezTo>
                    <a:pt x="136" y="1"/>
                    <a:pt x="0" y="136"/>
                    <a:pt x="0" y="303"/>
                  </a:cubicBezTo>
                  <a:lnTo>
                    <a:pt x="0" y="2312"/>
                  </a:lnTo>
                  <a:cubicBezTo>
                    <a:pt x="0" y="2480"/>
                    <a:pt x="136" y="2616"/>
                    <a:pt x="304" y="2616"/>
                  </a:cubicBezTo>
                  <a:cubicBezTo>
                    <a:pt x="470" y="2616"/>
                    <a:pt x="606" y="2480"/>
                    <a:pt x="606" y="2312"/>
                  </a:cubicBezTo>
                  <a:lnTo>
                    <a:pt x="606" y="303"/>
                  </a:lnTo>
                  <a:cubicBezTo>
                    <a:pt x="606" y="136"/>
                    <a:pt x="470"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5411225" y="4030375"/>
              <a:ext cx="793500" cy="793500"/>
            </a:xfrm>
            <a:custGeom>
              <a:avLst/>
              <a:gdLst/>
              <a:ahLst/>
              <a:cxnLst/>
              <a:rect l="l" t="t" r="r" b="b"/>
              <a:pathLst>
                <a:path w="31740" h="31740" extrusionOk="0">
                  <a:moveTo>
                    <a:pt x="15870" y="0"/>
                  </a:moveTo>
                  <a:cubicBezTo>
                    <a:pt x="11661" y="0"/>
                    <a:pt x="7624" y="1671"/>
                    <a:pt x="4649" y="4648"/>
                  </a:cubicBezTo>
                  <a:cubicBezTo>
                    <a:pt x="1673" y="7624"/>
                    <a:pt x="1" y="11661"/>
                    <a:pt x="1" y="15870"/>
                  </a:cubicBezTo>
                  <a:cubicBezTo>
                    <a:pt x="1" y="20078"/>
                    <a:pt x="1673" y="24114"/>
                    <a:pt x="4649" y="27090"/>
                  </a:cubicBezTo>
                  <a:cubicBezTo>
                    <a:pt x="7624" y="30067"/>
                    <a:pt x="11661" y="31739"/>
                    <a:pt x="15870" y="31739"/>
                  </a:cubicBezTo>
                  <a:cubicBezTo>
                    <a:pt x="20079" y="31739"/>
                    <a:pt x="24115" y="30067"/>
                    <a:pt x="27092" y="27090"/>
                  </a:cubicBezTo>
                  <a:cubicBezTo>
                    <a:pt x="30068" y="24114"/>
                    <a:pt x="31740" y="20078"/>
                    <a:pt x="31740" y="15870"/>
                  </a:cubicBezTo>
                  <a:cubicBezTo>
                    <a:pt x="31740" y="11661"/>
                    <a:pt x="30068" y="7624"/>
                    <a:pt x="27092" y="4648"/>
                  </a:cubicBezTo>
                  <a:cubicBezTo>
                    <a:pt x="24115" y="1671"/>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5389625" y="4022600"/>
              <a:ext cx="879575" cy="808975"/>
            </a:xfrm>
            <a:custGeom>
              <a:avLst/>
              <a:gdLst/>
              <a:ahLst/>
              <a:cxnLst/>
              <a:rect l="l" t="t" r="r" b="b"/>
              <a:pathLst>
                <a:path w="35183" h="32359" extrusionOk="0">
                  <a:moveTo>
                    <a:pt x="16763" y="607"/>
                  </a:moveTo>
                  <a:cubicBezTo>
                    <a:pt x="19602" y="607"/>
                    <a:pt x="22395" y="1389"/>
                    <a:pt x="24875" y="2912"/>
                  </a:cubicBezTo>
                  <a:cubicBezTo>
                    <a:pt x="32191" y="7401"/>
                    <a:pt x="34491" y="17005"/>
                    <a:pt x="30003" y="24320"/>
                  </a:cubicBezTo>
                  <a:cubicBezTo>
                    <a:pt x="27828" y="27865"/>
                    <a:pt x="24405" y="30348"/>
                    <a:pt x="20360" y="31318"/>
                  </a:cubicBezTo>
                  <a:cubicBezTo>
                    <a:pt x="19146" y="31609"/>
                    <a:pt x="17921" y="31753"/>
                    <a:pt x="16704" y="31753"/>
                  </a:cubicBezTo>
                  <a:cubicBezTo>
                    <a:pt x="13866" y="31753"/>
                    <a:pt x="11075" y="30971"/>
                    <a:pt x="8594" y="29449"/>
                  </a:cubicBezTo>
                  <a:cubicBezTo>
                    <a:pt x="5049" y="27275"/>
                    <a:pt x="2564" y="23850"/>
                    <a:pt x="1595" y="19806"/>
                  </a:cubicBezTo>
                  <a:cubicBezTo>
                    <a:pt x="627" y="15762"/>
                    <a:pt x="1291" y="11585"/>
                    <a:pt x="3465" y="8040"/>
                  </a:cubicBezTo>
                  <a:cubicBezTo>
                    <a:pt x="5640" y="4495"/>
                    <a:pt x="9065" y="2010"/>
                    <a:pt x="13108" y="1042"/>
                  </a:cubicBezTo>
                  <a:cubicBezTo>
                    <a:pt x="14304" y="754"/>
                    <a:pt x="15532" y="608"/>
                    <a:pt x="16763" y="607"/>
                  </a:cubicBezTo>
                  <a:close/>
                  <a:moveTo>
                    <a:pt x="16766" y="0"/>
                  </a:moveTo>
                  <a:cubicBezTo>
                    <a:pt x="15501" y="0"/>
                    <a:pt x="14228" y="150"/>
                    <a:pt x="12967" y="452"/>
                  </a:cubicBezTo>
                  <a:cubicBezTo>
                    <a:pt x="8766" y="1458"/>
                    <a:pt x="5209" y="4039"/>
                    <a:pt x="2950" y="7722"/>
                  </a:cubicBezTo>
                  <a:cubicBezTo>
                    <a:pt x="690" y="11405"/>
                    <a:pt x="0" y="15747"/>
                    <a:pt x="1007" y="19948"/>
                  </a:cubicBezTo>
                  <a:cubicBezTo>
                    <a:pt x="2012" y="24148"/>
                    <a:pt x="4595" y="27706"/>
                    <a:pt x="8276" y="29965"/>
                  </a:cubicBezTo>
                  <a:cubicBezTo>
                    <a:pt x="10855" y="31546"/>
                    <a:pt x="13755" y="32359"/>
                    <a:pt x="16704" y="32359"/>
                  </a:cubicBezTo>
                  <a:cubicBezTo>
                    <a:pt x="17983" y="32357"/>
                    <a:pt x="19258" y="32206"/>
                    <a:pt x="20502" y="31907"/>
                  </a:cubicBezTo>
                  <a:cubicBezTo>
                    <a:pt x="24703" y="30900"/>
                    <a:pt x="28261" y="28319"/>
                    <a:pt x="30519" y="24636"/>
                  </a:cubicBezTo>
                  <a:cubicBezTo>
                    <a:pt x="35182" y="17036"/>
                    <a:pt x="32793" y="7058"/>
                    <a:pt x="25193" y="2395"/>
                  </a:cubicBezTo>
                  <a:cubicBezTo>
                    <a:pt x="22615" y="812"/>
                    <a:pt x="19715" y="0"/>
                    <a:pt x="16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5411225" y="3977300"/>
              <a:ext cx="793500" cy="793500"/>
            </a:xfrm>
            <a:custGeom>
              <a:avLst/>
              <a:gdLst/>
              <a:ahLst/>
              <a:cxnLst/>
              <a:rect l="l" t="t" r="r" b="b"/>
              <a:pathLst>
                <a:path w="31740" h="31740" extrusionOk="0">
                  <a:moveTo>
                    <a:pt x="15870" y="0"/>
                  </a:moveTo>
                  <a:cubicBezTo>
                    <a:pt x="11661" y="0"/>
                    <a:pt x="7624" y="1672"/>
                    <a:pt x="4649" y="4648"/>
                  </a:cubicBezTo>
                  <a:cubicBezTo>
                    <a:pt x="1673" y="7624"/>
                    <a:pt x="1" y="11661"/>
                    <a:pt x="1" y="15870"/>
                  </a:cubicBezTo>
                  <a:cubicBezTo>
                    <a:pt x="1" y="20079"/>
                    <a:pt x="1673" y="24115"/>
                    <a:pt x="4649" y="27090"/>
                  </a:cubicBezTo>
                  <a:cubicBezTo>
                    <a:pt x="7624" y="30067"/>
                    <a:pt x="11661" y="31739"/>
                    <a:pt x="15870" y="31739"/>
                  </a:cubicBezTo>
                  <a:cubicBezTo>
                    <a:pt x="20079" y="31739"/>
                    <a:pt x="24115" y="30067"/>
                    <a:pt x="27092" y="27090"/>
                  </a:cubicBezTo>
                  <a:cubicBezTo>
                    <a:pt x="30068" y="24115"/>
                    <a:pt x="31740" y="20079"/>
                    <a:pt x="31740" y="15870"/>
                  </a:cubicBezTo>
                  <a:cubicBezTo>
                    <a:pt x="31740" y="11661"/>
                    <a:pt x="30068" y="7624"/>
                    <a:pt x="27092" y="4648"/>
                  </a:cubicBezTo>
                  <a:cubicBezTo>
                    <a:pt x="24115"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5389625" y="3969800"/>
              <a:ext cx="879575" cy="808700"/>
            </a:xfrm>
            <a:custGeom>
              <a:avLst/>
              <a:gdLst/>
              <a:ahLst/>
              <a:cxnLst/>
              <a:rect l="l" t="t" r="r" b="b"/>
              <a:pathLst>
                <a:path w="35183" h="32348" extrusionOk="0">
                  <a:moveTo>
                    <a:pt x="16759" y="606"/>
                  </a:moveTo>
                  <a:cubicBezTo>
                    <a:pt x="19625" y="606"/>
                    <a:pt x="22434" y="1401"/>
                    <a:pt x="24875" y="2901"/>
                  </a:cubicBezTo>
                  <a:cubicBezTo>
                    <a:pt x="32191" y="7391"/>
                    <a:pt x="34491" y="16994"/>
                    <a:pt x="30003" y="24310"/>
                  </a:cubicBezTo>
                  <a:cubicBezTo>
                    <a:pt x="27828" y="27855"/>
                    <a:pt x="24405" y="30340"/>
                    <a:pt x="20360" y="31309"/>
                  </a:cubicBezTo>
                  <a:cubicBezTo>
                    <a:pt x="19146" y="31599"/>
                    <a:pt x="17921" y="31743"/>
                    <a:pt x="16704" y="31743"/>
                  </a:cubicBezTo>
                  <a:cubicBezTo>
                    <a:pt x="13866" y="31743"/>
                    <a:pt x="11075" y="30961"/>
                    <a:pt x="8594" y="29439"/>
                  </a:cubicBezTo>
                  <a:cubicBezTo>
                    <a:pt x="5049" y="27264"/>
                    <a:pt x="2564" y="23840"/>
                    <a:pt x="1595" y="19797"/>
                  </a:cubicBezTo>
                  <a:cubicBezTo>
                    <a:pt x="628" y="15753"/>
                    <a:pt x="1292" y="11574"/>
                    <a:pt x="3465" y="8029"/>
                  </a:cubicBezTo>
                  <a:cubicBezTo>
                    <a:pt x="6401" y="3246"/>
                    <a:pt x="11521" y="606"/>
                    <a:pt x="16759" y="606"/>
                  </a:cubicBezTo>
                  <a:close/>
                  <a:moveTo>
                    <a:pt x="16761" y="0"/>
                  </a:moveTo>
                  <a:cubicBezTo>
                    <a:pt x="11319" y="0"/>
                    <a:pt x="5999" y="2742"/>
                    <a:pt x="2950" y="7712"/>
                  </a:cubicBezTo>
                  <a:cubicBezTo>
                    <a:pt x="690" y="11394"/>
                    <a:pt x="0" y="15735"/>
                    <a:pt x="1007" y="19936"/>
                  </a:cubicBezTo>
                  <a:cubicBezTo>
                    <a:pt x="2012" y="24137"/>
                    <a:pt x="4595" y="27695"/>
                    <a:pt x="8276" y="29954"/>
                  </a:cubicBezTo>
                  <a:cubicBezTo>
                    <a:pt x="10855" y="31535"/>
                    <a:pt x="13755" y="32348"/>
                    <a:pt x="16704" y="32348"/>
                  </a:cubicBezTo>
                  <a:cubicBezTo>
                    <a:pt x="17983" y="32347"/>
                    <a:pt x="19258" y="32196"/>
                    <a:pt x="20502" y="31896"/>
                  </a:cubicBezTo>
                  <a:cubicBezTo>
                    <a:pt x="24703" y="30891"/>
                    <a:pt x="28259" y="28308"/>
                    <a:pt x="30519" y="24627"/>
                  </a:cubicBezTo>
                  <a:cubicBezTo>
                    <a:pt x="35182" y="17025"/>
                    <a:pt x="32791" y="7047"/>
                    <a:pt x="25191"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5951900" y="4069050"/>
              <a:ext cx="240925" cy="604575"/>
            </a:xfrm>
            <a:custGeom>
              <a:avLst/>
              <a:gdLst/>
              <a:ahLst/>
              <a:cxnLst/>
              <a:rect l="l" t="t" r="r" b="b"/>
              <a:pathLst>
                <a:path w="9637" h="24183" extrusionOk="0">
                  <a:moveTo>
                    <a:pt x="1" y="0"/>
                  </a:moveTo>
                  <a:lnTo>
                    <a:pt x="443" y="24182"/>
                  </a:lnTo>
                  <a:cubicBezTo>
                    <a:pt x="2627" y="23054"/>
                    <a:pt x="4460" y="21350"/>
                    <a:pt x="5741" y="19254"/>
                  </a:cubicBezTo>
                  <a:cubicBezTo>
                    <a:pt x="9636" y="12903"/>
                    <a:pt x="7648" y="4597"/>
                    <a:pt x="1296" y="702"/>
                  </a:cubicBezTo>
                  <a:cubicBezTo>
                    <a:pt x="877" y="444"/>
                    <a:pt x="445" y="21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5943275" y="4061450"/>
              <a:ext cx="221475" cy="619725"/>
            </a:xfrm>
            <a:custGeom>
              <a:avLst/>
              <a:gdLst/>
              <a:ahLst/>
              <a:cxnLst/>
              <a:rect l="l" t="t" r="r" b="b"/>
              <a:pathLst>
                <a:path w="8859" h="24789" extrusionOk="0">
                  <a:moveTo>
                    <a:pt x="346" y="0"/>
                  </a:moveTo>
                  <a:cubicBezTo>
                    <a:pt x="233" y="0"/>
                    <a:pt x="124" y="65"/>
                    <a:pt x="72" y="174"/>
                  </a:cubicBezTo>
                  <a:cubicBezTo>
                    <a:pt x="1" y="325"/>
                    <a:pt x="64" y="506"/>
                    <a:pt x="217" y="576"/>
                  </a:cubicBezTo>
                  <a:cubicBezTo>
                    <a:pt x="650" y="783"/>
                    <a:pt x="1074" y="1013"/>
                    <a:pt x="1484" y="1264"/>
                  </a:cubicBezTo>
                  <a:cubicBezTo>
                    <a:pt x="4486" y="3105"/>
                    <a:pt x="6591" y="6007"/>
                    <a:pt x="7412" y="9432"/>
                  </a:cubicBezTo>
                  <a:cubicBezTo>
                    <a:pt x="8232" y="12857"/>
                    <a:pt x="7670" y="16396"/>
                    <a:pt x="5828" y="19399"/>
                  </a:cubicBezTo>
                  <a:cubicBezTo>
                    <a:pt x="4573" y="21447"/>
                    <a:pt x="2782" y="23112"/>
                    <a:pt x="650" y="24216"/>
                  </a:cubicBezTo>
                  <a:cubicBezTo>
                    <a:pt x="525" y="24280"/>
                    <a:pt x="462" y="24421"/>
                    <a:pt x="494" y="24556"/>
                  </a:cubicBezTo>
                  <a:cubicBezTo>
                    <a:pt x="527" y="24693"/>
                    <a:pt x="649" y="24788"/>
                    <a:pt x="788" y="24788"/>
                  </a:cubicBezTo>
                  <a:cubicBezTo>
                    <a:pt x="837" y="24788"/>
                    <a:pt x="885" y="24776"/>
                    <a:pt x="928" y="24754"/>
                  </a:cubicBezTo>
                  <a:cubicBezTo>
                    <a:pt x="3159" y="23600"/>
                    <a:pt x="5031" y="21858"/>
                    <a:pt x="6344" y="19716"/>
                  </a:cubicBezTo>
                  <a:cubicBezTo>
                    <a:pt x="8270" y="16576"/>
                    <a:pt x="8859" y="12872"/>
                    <a:pt x="8000" y="9291"/>
                  </a:cubicBezTo>
                  <a:cubicBezTo>
                    <a:pt x="7142" y="5709"/>
                    <a:pt x="4941" y="2674"/>
                    <a:pt x="1800" y="748"/>
                  </a:cubicBezTo>
                  <a:cubicBezTo>
                    <a:pt x="1372" y="485"/>
                    <a:pt x="929" y="244"/>
                    <a:pt x="476" y="29"/>
                  </a:cubicBezTo>
                  <a:cubicBezTo>
                    <a:pt x="434" y="10"/>
                    <a:pt x="39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5804475" y="4695475"/>
              <a:ext cx="105525" cy="15850"/>
            </a:xfrm>
            <a:custGeom>
              <a:avLst/>
              <a:gdLst/>
              <a:ahLst/>
              <a:cxnLst/>
              <a:rect l="l" t="t" r="r" b="b"/>
              <a:pathLst>
                <a:path w="4221" h="634" extrusionOk="0">
                  <a:moveTo>
                    <a:pt x="4220" y="0"/>
                  </a:moveTo>
                  <a:lnTo>
                    <a:pt x="1" y="633"/>
                  </a:lnTo>
                  <a:cubicBezTo>
                    <a:pt x="42" y="633"/>
                    <a:pt x="83" y="634"/>
                    <a:pt x="124" y="634"/>
                  </a:cubicBezTo>
                  <a:cubicBezTo>
                    <a:pt x="1514" y="634"/>
                    <a:pt x="2895" y="42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5797025" y="4687900"/>
              <a:ext cx="121475" cy="31000"/>
            </a:xfrm>
            <a:custGeom>
              <a:avLst/>
              <a:gdLst/>
              <a:ahLst/>
              <a:cxnLst/>
              <a:rect l="l" t="t" r="r" b="b"/>
              <a:pathLst>
                <a:path w="4859" h="1240" extrusionOk="0">
                  <a:moveTo>
                    <a:pt x="4519" y="1"/>
                  </a:moveTo>
                  <a:cubicBezTo>
                    <a:pt x="4489" y="1"/>
                    <a:pt x="4458" y="6"/>
                    <a:pt x="4427" y="15"/>
                  </a:cubicBezTo>
                  <a:cubicBezTo>
                    <a:pt x="3134" y="426"/>
                    <a:pt x="1785" y="634"/>
                    <a:pt x="428" y="634"/>
                  </a:cubicBezTo>
                  <a:lnTo>
                    <a:pt x="299" y="634"/>
                  </a:lnTo>
                  <a:cubicBezTo>
                    <a:pt x="134" y="637"/>
                    <a:pt x="2" y="771"/>
                    <a:pt x="1" y="935"/>
                  </a:cubicBezTo>
                  <a:cubicBezTo>
                    <a:pt x="1" y="1100"/>
                    <a:pt x="131" y="1234"/>
                    <a:pt x="295" y="1239"/>
                  </a:cubicBezTo>
                  <a:lnTo>
                    <a:pt x="428" y="1239"/>
                  </a:lnTo>
                  <a:cubicBezTo>
                    <a:pt x="1846" y="1239"/>
                    <a:pt x="3258" y="1022"/>
                    <a:pt x="4611" y="592"/>
                  </a:cubicBezTo>
                  <a:cubicBezTo>
                    <a:pt x="4770" y="541"/>
                    <a:pt x="4858" y="371"/>
                    <a:pt x="4807" y="212"/>
                  </a:cubicBezTo>
                  <a:cubicBezTo>
                    <a:pt x="4766" y="83"/>
                    <a:pt x="4647" y="1"/>
                    <a:pt x="4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5631600" y="4661475"/>
              <a:ext cx="124425" cy="45875"/>
            </a:xfrm>
            <a:custGeom>
              <a:avLst/>
              <a:gdLst/>
              <a:ahLst/>
              <a:cxnLst/>
              <a:rect l="l" t="t" r="r" b="b"/>
              <a:pathLst>
                <a:path w="4977" h="1835" extrusionOk="0">
                  <a:moveTo>
                    <a:pt x="1" y="1"/>
                  </a:moveTo>
                  <a:lnTo>
                    <a:pt x="1" y="1"/>
                  </a:lnTo>
                  <a:cubicBezTo>
                    <a:pt x="1522" y="936"/>
                    <a:pt x="3212" y="1559"/>
                    <a:pt x="4977" y="183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5623050" y="4653925"/>
              <a:ext cx="140825" cy="61000"/>
            </a:xfrm>
            <a:custGeom>
              <a:avLst/>
              <a:gdLst/>
              <a:ahLst/>
              <a:cxnLst/>
              <a:rect l="l" t="t" r="r" b="b"/>
              <a:pathLst>
                <a:path w="5633" h="2440" extrusionOk="0">
                  <a:moveTo>
                    <a:pt x="344" y="1"/>
                  </a:moveTo>
                  <a:cubicBezTo>
                    <a:pt x="243" y="1"/>
                    <a:pt x="144" y="52"/>
                    <a:pt x="88" y="145"/>
                  </a:cubicBezTo>
                  <a:cubicBezTo>
                    <a:pt x="0" y="287"/>
                    <a:pt x="43" y="472"/>
                    <a:pt x="184" y="560"/>
                  </a:cubicBezTo>
                  <a:cubicBezTo>
                    <a:pt x="1739" y="1518"/>
                    <a:pt x="3468" y="2154"/>
                    <a:pt x="5272" y="2436"/>
                  </a:cubicBezTo>
                  <a:cubicBezTo>
                    <a:pt x="5288" y="2438"/>
                    <a:pt x="5303" y="2440"/>
                    <a:pt x="5320" y="2440"/>
                  </a:cubicBezTo>
                  <a:cubicBezTo>
                    <a:pt x="5478" y="2438"/>
                    <a:pt x="5609" y="2317"/>
                    <a:pt x="5621" y="2160"/>
                  </a:cubicBezTo>
                  <a:cubicBezTo>
                    <a:pt x="5633" y="2002"/>
                    <a:pt x="5522" y="1861"/>
                    <a:pt x="5366" y="1837"/>
                  </a:cubicBezTo>
                  <a:cubicBezTo>
                    <a:pt x="3642" y="1568"/>
                    <a:pt x="1988" y="959"/>
                    <a:pt x="502" y="45"/>
                  </a:cubicBezTo>
                  <a:cubicBezTo>
                    <a:pt x="452" y="15"/>
                    <a:pt x="39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5442950" y="4036750"/>
              <a:ext cx="459775" cy="552975"/>
            </a:xfrm>
            <a:custGeom>
              <a:avLst/>
              <a:gdLst/>
              <a:ahLst/>
              <a:cxnLst/>
              <a:rect l="l" t="t" r="r" b="b"/>
              <a:pathLst>
                <a:path w="18391" h="22119" extrusionOk="0">
                  <a:moveTo>
                    <a:pt x="14614" y="0"/>
                  </a:moveTo>
                  <a:cubicBezTo>
                    <a:pt x="10078" y="0"/>
                    <a:pt x="5649" y="2288"/>
                    <a:pt x="3104" y="6437"/>
                  </a:cubicBezTo>
                  <a:cubicBezTo>
                    <a:pt x="0" y="11495"/>
                    <a:pt x="632" y="17796"/>
                    <a:pt x="4226" y="22118"/>
                  </a:cubicBezTo>
                  <a:lnTo>
                    <a:pt x="18391" y="542"/>
                  </a:lnTo>
                  <a:cubicBezTo>
                    <a:pt x="17149" y="178"/>
                    <a:pt x="15877" y="0"/>
                    <a:pt x="14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5436700" y="4029175"/>
              <a:ext cx="474300" cy="568125"/>
            </a:xfrm>
            <a:custGeom>
              <a:avLst/>
              <a:gdLst/>
              <a:ahLst/>
              <a:cxnLst/>
              <a:rect l="l" t="t" r="r" b="b"/>
              <a:pathLst>
                <a:path w="18972" h="22725" extrusionOk="0">
                  <a:moveTo>
                    <a:pt x="14869" y="0"/>
                  </a:moveTo>
                  <a:cubicBezTo>
                    <a:pt x="10164" y="0"/>
                    <a:pt x="5647" y="2421"/>
                    <a:pt x="3096" y="6582"/>
                  </a:cubicBezTo>
                  <a:cubicBezTo>
                    <a:pt x="0" y="11627"/>
                    <a:pt x="463" y="18069"/>
                    <a:pt x="4243" y="22615"/>
                  </a:cubicBezTo>
                  <a:cubicBezTo>
                    <a:pt x="4300" y="22684"/>
                    <a:pt x="4386" y="22725"/>
                    <a:pt x="4476" y="22725"/>
                  </a:cubicBezTo>
                  <a:lnTo>
                    <a:pt x="4477" y="22725"/>
                  </a:lnTo>
                  <a:cubicBezTo>
                    <a:pt x="4734" y="22725"/>
                    <a:pt x="4875" y="22425"/>
                    <a:pt x="4711" y="22228"/>
                  </a:cubicBezTo>
                  <a:cubicBezTo>
                    <a:pt x="1095" y="17881"/>
                    <a:pt x="654" y="11722"/>
                    <a:pt x="3611" y="6899"/>
                  </a:cubicBezTo>
                  <a:cubicBezTo>
                    <a:pt x="6052" y="2921"/>
                    <a:pt x="10370" y="605"/>
                    <a:pt x="14869" y="605"/>
                  </a:cubicBezTo>
                  <a:cubicBezTo>
                    <a:pt x="16095" y="605"/>
                    <a:pt x="17336" y="778"/>
                    <a:pt x="18555" y="1135"/>
                  </a:cubicBezTo>
                  <a:cubicBezTo>
                    <a:pt x="18582" y="1143"/>
                    <a:pt x="18609" y="1147"/>
                    <a:pt x="18636" y="1147"/>
                  </a:cubicBezTo>
                  <a:cubicBezTo>
                    <a:pt x="18767" y="1147"/>
                    <a:pt x="18887" y="1060"/>
                    <a:pt x="18926" y="928"/>
                  </a:cubicBezTo>
                  <a:cubicBezTo>
                    <a:pt x="18972" y="771"/>
                    <a:pt x="18883" y="604"/>
                    <a:pt x="18726" y="555"/>
                  </a:cubicBezTo>
                  <a:cubicBezTo>
                    <a:pt x="17450" y="180"/>
                    <a:pt x="16152" y="0"/>
                    <a:pt x="14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5608850" y="4144975"/>
              <a:ext cx="352525" cy="456450"/>
            </a:xfrm>
            <a:custGeom>
              <a:avLst/>
              <a:gdLst/>
              <a:ahLst/>
              <a:cxnLst/>
              <a:rect l="l" t="t" r="r" b="b"/>
              <a:pathLst>
                <a:path w="14101" h="18258" extrusionOk="0">
                  <a:moveTo>
                    <a:pt x="12328" y="1"/>
                  </a:moveTo>
                  <a:cubicBezTo>
                    <a:pt x="12271" y="1"/>
                    <a:pt x="12212" y="6"/>
                    <a:pt x="12152" y="16"/>
                  </a:cubicBezTo>
                  <a:cubicBezTo>
                    <a:pt x="11905" y="56"/>
                    <a:pt x="11702" y="204"/>
                    <a:pt x="11545" y="460"/>
                  </a:cubicBezTo>
                  <a:lnTo>
                    <a:pt x="10101" y="2812"/>
                  </a:lnTo>
                  <a:lnTo>
                    <a:pt x="10101" y="2812"/>
                  </a:lnTo>
                  <a:cubicBezTo>
                    <a:pt x="9021" y="2227"/>
                    <a:pt x="7998" y="1935"/>
                    <a:pt x="7030" y="1935"/>
                  </a:cubicBezTo>
                  <a:cubicBezTo>
                    <a:pt x="7005" y="1935"/>
                    <a:pt x="6980" y="1935"/>
                    <a:pt x="6955" y="1935"/>
                  </a:cubicBezTo>
                  <a:cubicBezTo>
                    <a:pt x="5637" y="1955"/>
                    <a:pt x="4639" y="2515"/>
                    <a:pt x="3965" y="3615"/>
                  </a:cubicBezTo>
                  <a:cubicBezTo>
                    <a:pt x="3687" y="4067"/>
                    <a:pt x="3505" y="4497"/>
                    <a:pt x="3415" y="4903"/>
                  </a:cubicBezTo>
                  <a:cubicBezTo>
                    <a:pt x="3327" y="5309"/>
                    <a:pt x="3306" y="5686"/>
                    <a:pt x="3354" y="6031"/>
                  </a:cubicBezTo>
                  <a:cubicBezTo>
                    <a:pt x="3401" y="6377"/>
                    <a:pt x="3547" y="6756"/>
                    <a:pt x="3790" y="7170"/>
                  </a:cubicBezTo>
                  <a:cubicBezTo>
                    <a:pt x="4021" y="7568"/>
                    <a:pt x="4283" y="7947"/>
                    <a:pt x="4572" y="8303"/>
                  </a:cubicBezTo>
                  <a:cubicBezTo>
                    <a:pt x="4849" y="8646"/>
                    <a:pt x="5231" y="9079"/>
                    <a:pt x="5716" y="9606"/>
                  </a:cubicBezTo>
                  <a:lnTo>
                    <a:pt x="7019" y="10981"/>
                  </a:lnTo>
                  <a:cubicBezTo>
                    <a:pt x="7383" y="11349"/>
                    <a:pt x="7627" y="11697"/>
                    <a:pt x="7747" y="12025"/>
                  </a:cubicBezTo>
                  <a:cubicBezTo>
                    <a:pt x="7866" y="12353"/>
                    <a:pt x="7866" y="12615"/>
                    <a:pt x="7747" y="12810"/>
                  </a:cubicBezTo>
                  <a:cubicBezTo>
                    <a:pt x="7594" y="13059"/>
                    <a:pt x="7390" y="13217"/>
                    <a:pt x="7132" y="13281"/>
                  </a:cubicBezTo>
                  <a:cubicBezTo>
                    <a:pt x="7019" y="13309"/>
                    <a:pt x="6904" y="13323"/>
                    <a:pt x="6789" y="13323"/>
                  </a:cubicBezTo>
                  <a:cubicBezTo>
                    <a:pt x="6641" y="13323"/>
                    <a:pt x="6491" y="13300"/>
                    <a:pt x="6340" y="13253"/>
                  </a:cubicBezTo>
                  <a:cubicBezTo>
                    <a:pt x="6052" y="13165"/>
                    <a:pt x="5772" y="13053"/>
                    <a:pt x="5503" y="12920"/>
                  </a:cubicBezTo>
                  <a:cubicBezTo>
                    <a:pt x="5234" y="12792"/>
                    <a:pt x="4982" y="12635"/>
                    <a:pt x="4750" y="12450"/>
                  </a:cubicBezTo>
                  <a:cubicBezTo>
                    <a:pt x="4426" y="12232"/>
                    <a:pt x="4126" y="11981"/>
                    <a:pt x="3857" y="11700"/>
                  </a:cubicBezTo>
                  <a:cubicBezTo>
                    <a:pt x="3591" y="11422"/>
                    <a:pt x="3398" y="11193"/>
                    <a:pt x="3277" y="11009"/>
                  </a:cubicBezTo>
                  <a:cubicBezTo>
                    <a:pt x="3156" y="10826"/>
                    <a:pt x="3018" y="10602"/>
                    <a:pt x="2866" y="10337"/>
                  </a:cubicBezTo>
                  <a:cubicBezTo>
                    <a:pt x="2712" y="10072"/>
                    <a:pt x="2616" y="9912"/>
                    <a:pt x="2577" y="9857"/>
                  </a:cubicBezTo>
                  <a:cubicBezTo>
                    <a:pt x="2381" y="9550"/>
                    <a:pt x="2159" y="9336"/>
                    <a:pt x="1907" y="9212"/>
                  </a:cubicBezTo>
                  <a:cubicBezTo>
                    <a:pt x="1748" y="9135"/>
                    <a:pt x="1587" y="9096"/>
                    <a:pt x="1425" y="9096"/>
                  </a:cubicBezTo>
                  <a:cubicBezTo>
                    <a:pt x="1332" y="9096"/>
                    <a:pt x="1239" y="9109"/>
                    <a:pt x="1145" y="9134"/>
                  </a:cubicBezTo>
                  <a:cubicBezTo>
                    <a:pt x="897" y="9202"/>
                    <a:pt x="666" y="9323"/>
                    <a:pt x="469" y="9490"/>
                  </a:cubicBezTo>
                  <a:cubicBezTo>
                    <a:pt x="274" y="9655"/>
                    <a:pt x="141" y="9871"/>
                    <a:pt x="71" y="10140"/>
                  </a:cubicBezTo>
                  <a:cubicBezTo>
                    <a:pt x="1" y="10406"/>
                    <a:pt x="20" y="10677"/>
                    <a:pt x="131" y="10953"/>
                  </a:cubicBezTo>
                  <a:cubicBezTo>
                    <a:pt x="762" y="12400"/>
                    <a:pt x="1766" y="13630"/>
                    <a:pt x="3141" y="14641"/>
                  </a:cubicBezTo>
                  <a:lnTo>
                    <a:pt x="3141" y="14641"/>
                  </a:lnTo>
                  <a:lnTo>
                    <a:pt x="1791" y="16840"/>
                  </a:lnTo>
                  <a:cubicBezTo>
                    <a:pt x="1584" y="17178"/>
                    <a:pt x="1569" y="17493"/>
                    <a:pt x="1748" y="17784"/>
                  </a:cubicBezTo>
                  <a:cubicBezTo>
                    <a:pt x="1927" y="18076"/>
                    <a:pt x="2191" y="18232"/>
                    <a:pt x="2540" y="18255"/>
                  </a:cubicBezTo>
                  <a:cubicBezTo>
                    <a:pt x="2562" y="18257"/>
                    <a:pt x="2584" y="18257"/>
                    <a:pt x="2606" y="18257"/>
                  </a:cubicBezTo>
                  <a:cubicBezTo>
                    <a:pt x="2924" y="18257"/>
                    <a:pt x="3177" y="18106"/>
                    <a:pt x="3362" y="17802"/>
                  </a:cubicBezTo>
                  <a:lnTo>
                    <a:pt x="4705" y="15613"/>
                  </a:lnTo>
                  <a:lnTo>
                    <a:pt x="4705" y="15613"/>
                  </a:lnTo>
                  <a:cubicBezTo>
                    <a:pt x="5268" y="15893"/>
                    <a:pt x="5824" y="16093"/>
                    <a:pt x="6375" y="16213"/>
                  </a:cubicBezTo>
                  <a:cubicBezTo>
                    <a:pt x="6729" y="16290"/>
                    <a:pt x="7074" y="16328"/>
                    <a:pt x="7411" y="16328"/>
                  </a:cubicBezTo>
                  <a:cubicBezTo>
                    <a:pt x="7947" y="16328"/>
                    <a:pt x="8462" y="16231"/>
                    <a:pt x="8955" y="16039"/>
                  </a:cubicBezTo>
                  <a:cubicBezTo>
                    <a:pt x="9760" y="15724"/>
                    <a:pt x="10411" y="15143"/>
                    <a:pt x="10908" y="14298"/>
                  </a:cubicBezTo>
                  <a:cubicBezTo>
                    <a:pt x="11221" y="13774"/>
                    <a:pt x="11406" y="13269"/>
                    <a:pt x="11466" y="12782"/>
                  </a:cubicBezTo>
                  <a:cubicBezTo>
                    <a:pt x="11526" y="12295"/>
                    <a:pt x="11463" y="11813"/>
                    <a:pt x="11280" y="11338"/>
                  </a:cubicBezTo>
                  <a:cubicBezTo>
                    <a:pt x="11089" y="10852"/>
                    <a:pt x="10834" y="10393"/>
                    <a:pt x="10520" y="9977"/>
                  </a:cubicBezTo>
                  <a:cubicBezTo>
                    <a:pt x="10197" y="9546"/>
                    <a:pt x="9772" y="9053"/>
                    <a:pt x="9242" y="8500"/>
                  </a:cubicBezTo>
                  <a:lnTo>
                    <a:pt x="7929" y="7166"/>
                  </a:lnTo>
                  <a:cubicBezTo>
                    <a:pt x="7534" y="6778"/>
                    <a:pt x="7283" y="6449"/>
                    <a:pt x="7176" y="6175"/>
                  </a:cubicBezTo>
                  <a:cubicBezTo>
                    <a:pt x="7068" y="5903"/>
                    <a:pt x="7098" y="5631"/>
                    <a:pt x="7265" y="5359"/>
                  </a:cubicBezTo>
                  <a:cubicBezTo>
                    <a:pt x="7393" y="5149"/>
                    <a:pt x="7606" y="5045"/>
                    <a:pt x="7902" y="5045"/>
                  </a:cubicBezTo>
                  <a:cubicBezTo>
                    <a:pt x="7925" y="5045"/>
                    <a:pt x="7947" y="5045"/>
                    <a:pt x="7971" y="5046"/>
                  </a:cubicBezTo>
                  <a:cubicBezTo>
                    <a:pt x="8301" y="5063"/>
                    <a:pt x="8624" y="5160"/>
                    <a:pt x="8936" y="5335"/>
                  </a:cubicBezTo>
                  <a:cubicBezTo>
                    <a:pt x="9248" y="5511"/>
                    <a:pt x="9535" y="5690"/>
                    <a:pt x="9796" y="5871"/>
                  </a:cubicBezTo>
                  <a:cubicBezTo>
                    <a:pt x="10527" y="6438"/>
                    <a:pt x="11186" y="7094"/>
                    <a:pt x="11758" y="7820"/>
                  </a:cubicBezTo>
                  <a:cubicBezTo>
                    <a:pt x="11991" y="8099"/>
                    <a:pt x="12242" y="8284"/>
                    <a:pt x="12513" y="8378"/>
                  </a:cubicBezTo>
                  <a:cubicBezTo>
                    <a:pt x="12630" y="8418"/>
                    <a:pt x="12743" y="8438"/>
                    <a:pt x="12854" y="8438"/>
                  </a:cubicBezTo>
                  <a:cubicBezTo>
                    <a:pt x="12997" y="8438"/>
                    <a:pt x="13136" y="8404"/>
                    <a:pt x="13268" y="8336"/>
                  </a:cubicBezTo>
                  <a:cubicBezTo>
                    <a:pt x="13496" y="8220"/>
                    <a:pt x="13695" y="8056"/>
                    <a:pt x="13852" y="7854"/>
                  </a:cubicBezTo>
                  <a:cubicBezTo>
                    <a:pt x="14007" y="7652"/>
                    <a:pt x="14087" y="7400"/>
                    <a:pt x="14094" y="7092"/>
                  </a:cubicBezTo>
                  <a:cubicBezTo>
                    <a:pt x="14100" y="6785"/>
                    <a:pt x="14009" y="6491"/>
                    <a:pt x="13819" y="6208"/>
                  </a:cubicBezTo>
                  <a:cubicBezTo>
                    <a:pt x="13577" y="5842"/>
                    <a:pt x="13372" y="5550"/>
                    <a:pt x="13206" y="5334"/>
                  </a:cubicBezTo>
                  <a:cubicBezTo>
                    <a:pt x="13038" y="5117"/>
                    <a:pt x="12777" y="4835"/>
                    <a:pt x="12424" y="4489"/>
                  </a:cubicBezTo>
                  <a:cubicBezTo>
                    <a:pt x="12175" y="4247"/>
                    <a:pt x="11912" y="4020"/>
                    <a:pt x="11636" y="3809"/>
                  </a:cubicBezTo>
                  <a:lnTo>
                    <a:pt x="11636" y="3809"/>
                  </a:lnTo>
                  <a:lnTo>
                    <a:pt x="13104" y="1417"/>
                  </a:lnTo>
                  <a:cubicBezTo>
                    <a:pt x="13251" y="1176"/>
                    <a:pt x="13289" y="934"/>
                    <a:pt x="13215" y="692"/>
                  </a:cubicBezTo>
                  <a:cubicBezTo>
                    <a:pt x="13141" y="449"/>
                    <a:pt x="13006" y="266"/>
                    <a:pt x="12814" y="142"/>
                  </a:cubicBezTo>
                  <a:cubicBezTo>
                    <a:pt x="12667" y="48"/>
                    <a:pt x="12505" y="1"/>
                    <a:pt x="12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5472350" y="4588375"/>
              <a:ext cx="15350" cy="65600"/>
            </a:xfrm>
            <a:custGeom>
              <a:avLst/>
              <a:gdLst/>
              <a:ahLst/>
              <a:cxnLst/>
              <a:rect l="l" t="t" r="r" b="b"/>
              <a:pathLst>
                <a:path w="614" h="2624" extrusionOk="0">
                  <a:moveTo>
                    <a:pt x="308" y="1"/>
                  </a:moveTo>
                  <a:cubicBezTo>
                    <a:pt x="137" y="1"/>
                    <a:pt x="0" y="142"/>
                    <a:pt x="4" y="311"/>
                  </a:cubicBezTo>
                  <a:lnTo>
                    <a:pt x="4" y="2320"/>
                  </a:lnTo>
                  <a:cubicBezTo>
                    <a:pt x="4" y="2487"/>
                    <a:pt x="140" y="2624"/>
                    <a:pt x="308" y="2624"/>
                  </a:cubicBezTo>
                  <a:cubicBezTo>
                    <a:pt x="474" y="2624"/>
                    <a:pt x="610" y="2487"/>
                    <a:pt x="610" y="2320"/>
                  </a:cubicBezTo>
                  <a:lnTo>
                    <a:pt x="610" y="311"/>
                  </a:lnTo>
                  <a:cubicBezTo>
                    <a:pt x="614" y="142"/>
                    <a:pt x="47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5507800" y="4638625"/>
              <a:ext cx="15350" cy="68525"/>
            </a:xfrm>
            <a:custGeom>
              <a:avLst/>
              <a:gdLst/>
              <a:ahLst/>
              <a:cxnLst/>
              <a:rect l="l" t="t" r="r" b="b"/>
              <a:pathLst>
                <a:path w="614" h="2741" extrusionOk="0">
                  <a:moveTo>
                    <a:pt x="308" y="0"/>
                  </a:moveTo>
                  <a:cubicBezTo>
                    <a:pt x="137" y="0"/>
                    <a:pt x="0" y="140"/>
                    <a:pt x="4" y="310"/>
                  </a:cubicBezTo>
                  <a:lnTo>
                    <a:pt x="4" y="2437"/>
                  </a:lnTo>
                  <a:cubicBezTo>
                    <a:pt x="4" y="2605"/>
                    <a:pt x="140" y="2740"/>
                    <a:pt x="308" y="2740"/>
                  </a:cubicBezTo>
                  <a:cubicBezTo>
                    <a:pt x="474" y="2740"/>
                    <a:pt x="610" y="2604"/>
                    <a:pt x="610" y="2437"/>
                  </a:cubicBezTo>
                  <a:lnTo>
                    <a:pt x="610" y="310"/>
                  </a:lnTo>
                  <a:cubicBezTo>
                    <a:pt x="614" y="140"/>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5578700" y="4697725"/>
              <a:ext cx="15375" cy="65550"/>
            </a:xfrm>
            <a:custGeom>
              <a:avLst/>
              <a:gdLst/>
              <a:ahLst/>
              <a:cxnLst/>
              <a:rect l="l" t="t" r="r" b="b"/>
              <a:pathLst>
                <a:path w="615" h="2622" extrusionOk="0">
                  <a:moveTo>
                    <a:pt x="307" y="0"/>
                  </a:moveTo>
                  <a:cubicBezTo>
                    <a:pt x="137" y="0"/>
                    <a:pt x="1" y="139"/>
                    <a:pt x="5" y="310"/>
                  </a:cubicBezTo>
                  <a:lnTo>
                    <a:pt x="5" y="2318"/>
                  </a:lnTo>
                  <a:cubicBezTo>
                    <a:pt x="5" y="2486"/>
                    <a:pt x="140" y="2621"/>
                    <a:pt x="307" y="2621"/>
                  </a:cubicBezTo>
                  <a:cubicBezTo>
                    <a:pt x="475" y="2621"/>
                    <a:pt x="610" y="2486"/>
                    <a:pt x="610" y="2318"/>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5679150" y="4747925"/>
              <a:ext cx="15350" cy="59650"/>
            </a:xfrm>
            <a:custGeom>
              <a:avLst/>
              <a:gdLst/>
              <a:ahLst/>
              <a:cxnLst/>
              <a:rect l="l" t="t" r="r" b="b"/>
              <a:pathLst>
                <a:path w="614" h="2386" extrusionOk="0">
                  <a:moveTo>
                    <a:pt x="306" y="0"/>
                  </a:moveTo>
                  <a:cubicBezTo>
                    <a:pt x="137" y="0"/>
                    <a:pt x="0" y="141"/>
                    <a:pt x="4" y="310"/>
                  </a:cubicBezTo>
                  <a:lnTo>
                    <a:pt x="4" y="2082"/>
                  </a:lnTo>
                  <a:cubicBezTo>
                    <a:pt x="4" y="2250"/>
                    <a:pt x="140" y="2386"/>
                    <a:pt x="306" y="2386"/>
                  </a:cubicBezTo>
                  <a:cubicBezTo>
                    <a:pt x="474" y="2386"/>
                    <a:pt x="610" y="2250"/>
                    <a:pt x="610" y="2082"/>
                  </a:cubicBezTo>
                  <a:lnTo>
                    <a:pt x="610" y="310"/>
                  </a:lnTo>
                  <a:cubicBezTo>
                    <a:pt x="614"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5788525" y="4768775"/>
              <a:ext cx="15175" cy="35875"/>
            </a:xfrm>
            <a:custGeom>
              <a:avLst/>
              <a:gdLst/>
              <a:ahLst/>
              <a:cxnLst/>
              <a:rect l="l" t="t" r="r" b="b"/>
              <a:pathLst>
                <a:path w="607" h="1435" extrusionOk="0">
                  <a:moveTo>
                    <a:pt x="304" y="1"/>
                  </a:moveTo>
                  <a:cubicBezTo>
                    <a:pt x="136" y="1"/>
                    <a:pt x="1" y="136"/>
                    <a:pt x="1" y="304"/>
                  </a:cubicBezTo>
                  <a:lnTo>
                    <a:pt x="1" y="1131"/>
                  </a:lnTo>
                  <a:cubicBezTo>
                    <a:pt x="1" y="1298"/>
                    <a:pt x="136" y="1435"/>
                    <a:pt x="304" y="1435"/>
                  </a:cubicBezTo>
                  <a:cubicBezTo>
                    <a:pt x="471" y="1435"/>
                    <a:pt x="606" y="1298"/>
                    <a:pt x="606" y="1131"/>
                  </a:cubicBezTo>
                  <a:lnTo>
                    <a:pt x="606" y="304"/>
                  </a:lnTo>
                  <a:cubicBezTo>
                    <a:pt x="606"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6004150" y="4727400"/>
              <a:ext cx="15200" cy="47700"/>
            </a:xfrm>
            <a:custGeom>
              <a:avLst/>
              <a:gdLst/>
              <a:ahLst/>
              <a:cxnLst/>
              <a:rect l="l" t="t" r="r" b="b"/>
              <a:pathLst>
                <a:path w="608" h="1908" extrusionOk="0">
                  <a:moveTo>
                    <a:pt x="304" y="1"/>
                  </a:moveTo>
                  <a:cubicBezTo>
                    <a:pt x="138" y="1"/>
                    <a:pt x="1" y="136"/>
                    <a:pt x="1" y="304"/>
                  </a:cubicBezTo>
                  <a:lnTo>
                    <a:pt x="1" y="1604"/>
                  </a:lnTo>
                  <a:cubicBezTo>
                    <a:pt x="1" y="1772"/>
                    <a:pt x="136" y="1907"/>
                    <a:pt x="304" y="1907"/>
                  </a:cubicBezTo>
                  <a:cubicBezTo>
                    <a:pt x="472" y="1907"/>
                    <a:pt x="608" y="1772"/>
                    <a:pt x="608" y="1604"/>
                  </a:cubicBezTo>
                  <a:lnTo>
                    <a:pt x="608" y="304"/>
                  </a:lnTo>
                  <a:cubicBezTo>
                    <a:pt x="608"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6051425" y="4677375"/>
              <a:ext cx="15175" cy="65200"/>
            </a:xfrm>
            <a:custGeom>
              <a:avLst/>
              <a:gdLst/>
              <a:ahLst/>
              <a:cxnLst/>
              <a:rect l="l" t="t" r="r" b="b"/>
              <a:pathLst>
                <a:path w="607" h="2608" extrusionOk="0">
                  <a:moveTo>
                    <a:pt x="304" y="0"/>
                  </a:moveTo>
                  <a:cubicBezTo>
                    <a:pt x="139" y="0"/>
                    <a:pt x="5" y="132"/>
                    <a:pt x="1" y="297"/>
                  </a:cubicBezTo>
                  <a:lnTo>
                    <a:pt x="1" y="2305"/>
                  </a:lnTo>
                  <a:cubicBezTo>
                    <a:pt x="1" y="2472"/>
                    <a:pt x="136" y="2607"/>
                    <a:pt x="304" y="2607"/>
                  </a:cubicBezTo>
                  <a:cubicBezTo>
                    <a:pt x="305" y="2607"/>
                    <a:pt x="306" y="2607"/>
                    <a:pt x="307" y="2607"/>
                  </a:cubicBezTo>
                  <a:cubicBezTo>
                    <a:pt x="472" y="2607"/>
                    <a:pt x="606" y="2471"/>
                    <a:pt x="606" y="2305"/>
                  </a:cubicBezTo>
                  <a:lnTo>
                    <a:pt x="606" y="297"/>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BE60079-FA9A-6F61-9224-EE7D925C5AA9}"/>
              </a:ext>
            </a:extLst>
          </p:cNvPr>
          <p:cNvSpPr txBox="1"/>
          <p:nvPr/>
        </p:nvSpPr>
        <p:spPr>
          <a:xfrm>
            <a:off x="8294356" y="4659862"/>
            <a:ext cx="131121" cy="261610"/>
          </a:xfrm>
          <a:prstGeom prst="rect">
            <a:avLst/>
          </a:prstGeom>
          <a:noFill/>
        </p:spPr>
        <p:txBody>
          <a:bodyPr wrap="square" rtlCol="0">
            <a:spAutoFit/>
          </a:bodyPr>
          <a:lstStyle/>
          <a:p>
            <a:r>
              <a:rPr lang="en-US" sz="1050" dirty="0"/>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33768" y="245570"/>
            <a:ext cx="6084000" cy="5397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MỤC TIÊU ĐỀ TÀI</a:t>
            </a:r>
            <a:endParaRPr sz="3200" dirty="0">
              <a:latin typeface="Barlow Condensed SemiBold" panose="00000706000000000000" pitchFamily="2" charset="0"/>
            </a:endParaRPr>
          </a:p>
        </p:txBody>
      </p:sp>
      <p:sp>
        <p:nvSpPr>
          <p:cNvPr id="521" name="Google Shape;521;p33"/>
          <p:cNvSpPr/>
          <p:nvPr/>
        </p:nvSpPr>
        <p:spPr>
          <a:xfrm rot="2700026">
            <a:off x="1118931" y="862833"/>
            <a:ext cx="2115085" cy="183835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1783569" y="1224624"/>
            <a:ext cx="659594" cy="672528"/>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txBox="1">
            <a:spLocks noGrp="1"/>
          </p:cNvSpPr>
          <p:nvPr>
            <p:ph type="title"/>
          </p:nvPr>
        </p:nvSpPr>
        <p:spPr>
          <a:xfrm>
            <a:off x="1225966" y="1803450"/>
            <a:ext cx="1774940" cy="4523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SECURITY</a:t>
            </a:r>
            <a:endParaRPr sz="2000" dirty="0"/>
          </a:p>
        </p:txBody>
      </p:sp>
      <p:sp>
        <p:nvSpPr>
          <p:cNvPr id="524" name="Google Shape;524;p33"/>
          <p:cNvSpPr txBox="1">
            <a:spLocks noGrp="1"/>
          </p:cNvSpPr>
          <p:nvPr>
            <p:ph type="title"/>
          </p:nvPr>
        </p:nvSpPr>
        <p:spPr>
          <a:xfrm>
            <a:off x="1054516" y="2034267"/>
            <a:ext cx="2117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latin typeface="Proxima Nova"/>
                <a:ea typeface="Proxima Nova"/>
                <a:cs typeface="Proxima Nova"/>
                <a:sym typeface="Proxima Nova"/>
              </a:rPr>
              <a:t>COMPANY AND USERS</a:t>
            </a:r>
            <a:endParaRPr sz="1000" dirty="0">
              <a:latin typeface="Proxima Nova"/>
              <a:ea typeface="Proxima Nova"/>
              <a:cs typeface="Proxima Nova"/>
              <a:sym typeface="Proxima Nova"/>
            </a:endParaRPr>
          </a:p>
        </p:txBody>
      </p:sp>
      <p:sp>
        <p:nvSpPr>
          <p:cNvPr id="10" name="Google Shape;849;p47">
            <a:extLst>
              <a:ext uri="{FF2B5EF4-FFF2-40B4-BE49-F238E27FC236}">
                <a16:creationId xmlns:a16="http://schemas.microsoft.com/office/drawing/2014/main" id="{A26C2563-E28D-0031-FDBB-8E443603870B}"/>
              </a:ext>
            </a:extLst>
          </p:cNvPr>
          <p:cNvSpPr txBox="1">
            <a:spLocks/>
          </p:cNvSpPr>
          <p:nvPr/>
        </p:nvSpPr>
        <p:spPr>
          <a:xfrm>
            <a:off x="4571999" y="937750"/>
            <a:ext cx="4093369" cy="387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ctr"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285750" indent="-285750">
              <a:buFont typeface="Arial" panose="020B0604020202020204" pitchFamily="34" charset="0"/>
              <a:buChar char="•"/>
            </a:pPr>
            <a:r>
              <a:rPr lang="en-US" dirty="0" err="1">
                <a:effectLst/>
                <a:latin typeface="Open Sans" panose="020B0606030504020204" pitchFamily="34" charset="0"/>
                <a:ea typeface="Open Sans" panose="020B0606030504020204" pitchFamily="34" charset="0"/>
                <a:cs typeface="Open Sans" panose="020B0606030504020204" pitchFamily="34" charset="0"/>
              </a:rPr>
              <a:t>Giúp</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cho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các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cá</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nhân</a:t>
            </a:r>
            <a:r>
              <a:rPr lang="en-US" dirty="0">
                <a:effectLst/>
                <a:latin typeface="Open Sans" panose="020B0606030504020204" pitchFamily="34" charset="0"/>
                <a:ea typeface="Open Sans" panose="020B0606030504020204" pitchFamily="34" charset="0"/>
                <a:cs typeface="Open Sans" panose="020B0606030504020204" pitchFamily="34" charset="0"/>
              </a:rPr>
              <a:t> hay </a:t>
            </a:r>
            <a:r>
              <a:rPr lang="en-US" dirty="0" err="1">
                <a:effectLst/>
                <a:latin typeface="Open Sans" panose="020B0606030504020204" pitchFamily="34" charset="0"/>
                <a:ea typeface="Open Sans" panose="020B0606030504020204" pitchFamily="34" charset="0"/>
                <a:cs typeface="Open Sans" panose="020B0606030504020204" pitchFamily="34" charset="0"/>
              </a:rPr>
              <a:t>doanh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nghiệp</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có</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được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sự</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bảo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mật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khỏi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các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tấn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công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mạng</a:t>
            </a:r>
            <a:r>
              <a:rPr lang="en-US" dirty="0">
                <a:effectLst/>
                <a:latin typeface="Open Sans" panose="020B0606030504020204" pitchFamily="34" charset="0"/>
                <a:ea typeface="Open Sans" panose="020B0606030504020204" pitchFamily="34" charset="0"/>
                <a:cs typeface="Open Sans" panose="020B0606030504020204" pitchFamily="34" charset="0"/>
              </a:rPr>
              <a:t> DOS hay DDOS.</a:t>
            </a:r>
          </a:p>
          <a:p>
            <a:pPr marL="285750" indent="-285750">
              <a:buFont typeface="Arial" panose="020B0604020202020204" pitchFamily="34" charset="0"/>
              <a:buChar cha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effectLst/>
                <a:latin typeface="Open Sans" panose="020B0606030504020204" pitchFamily="34" charset="0"/>
                <a:ea typeface="Open Sans" panose="020B0606030504020204" pitchFamily="34" charset="0"/>
                <a:cs typeface="Open Sans" panose="020B0606030504020204" pitchFamily="34" charset="0"/>
              </a:rPr>
              <a:t>Bảo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vệ</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các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hệ</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thống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và</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dữ</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liệu</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riêng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tư</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trong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mạng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khỏi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bị</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truy</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cập</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trái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phép</a:t>
            </a:r>
            <a:r>
              <a:rPr lang="en-US" dirty="0">
                <a:effectLst/>
                <a:latin typeface="Open Sans" panose="020B0606030504020204" pitchFamily="34" charset="0"/>
                <a:ea typeface="Open Sans" panose="020B0606030504020204" pitchFamily="34" charset="0"/>
                <a:cs typeface="Open Sans" panose="020B0606030504020204" pitchFamily="34" charset="0"/>
              </a:rPr>
              <a:t>. </a:t>
            </a:r>
          </a:p>
          <a:p>
            <a:pPr marL="285750" indent="-285750">
              <a:buFont typeface="Arial" panose="020B0604020202020204" pitchFamily="34" charset="0"/>
              <a:buChar cha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effectLst/>
                <a:latin typeface="Open Sans" panose="020B0606030504020204" pitchFamily="34" charset="0"/>
                <a:ea typeface="Open Sans" panose="020B0606030504020204" pitchFamily="34" charset="0"/>
                <a:cs typeface="Open Sans" panose="020B0606030504020204" pitchFamily="34" charset="0"/>
              </a:rPr>
              <a:t>Bảo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vệ</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quá</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trình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chuyển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đổi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hoạt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động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và</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dữ</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liệu</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bí</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mật</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của</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doanh</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nghiệp</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khỏi</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các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cuộc</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tấn</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công</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và</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rò</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rỉ</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bảo</a:t>
            </a:r>
            <a:r>
              <a:rPr lang="en-US" dirty="0">
                <a:effectLst/>
                <a:latin typeface="Open Sans" panose="020B0606030504020204" pitchFamily="34" charset="0"/>
                <a:ea typeface="Open Sans" panose="020B0606030504020204" pitchFamily="34" charset="0"/>
                <a:cs typeface="Open Sans" panose="020B0606030504020204" pitchFamily="34" charset="0"/>
              </a:rPr>
              <a:t> </a:t>
            </a:r>
            <a:r>
              <a:rPr lang="en-US" dirty="0" err="1">
                <a:effectLst/>
                <a:latin typeface="Open Sans" panose="020B0606030504020204" pitchFamily="34" charset="0"/>
                <a:ea typeface="Open Sans" panose="020B0606030504020204" pitchFamily="34" charset="0"/>
                <a:cs typeface="Open Sans" panose="020B0606030504020204" pitchFamily="34" charset="0"/>
              </a:rPr>
              <a:t>mật</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Áp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dụng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những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kiến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thức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để</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tạo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một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hệ</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thống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với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tường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lửa</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PfSense</a:t>
            </a:r>
            <a:r>
              <a:rPr lang="en-US" dirty="0">
                <a:latin typeface="Open Sans" panose="020B0606030504020204" pitchFamily="34" charset="0"/>
                <a:ea typeface="Open Sans" panose="020B0606030504020204" pitchFamily="34" charset="0"/>
                <a:cs typeface="Open Sans" panose="020B0606030504020204" pitchFamily="34" charset="0"/>
              </a:rPr>
              <a:t>.</a:t>
            </a:r>
            <a:endParaRPr lang="vi-VN"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dirty="0" err="1">
                <a:latin typeface="Open Sans" panose="020B0606030504020204" pitchFamily="34" charset="0"/>
                <a:ea typeface="Open Sans" panose="020B0606030504020204" pitchFamily="34" charset="0"/>
                <a:cs typeface="Open Sans" panose="020B0606030504020204" pitchFamily="34" charset="0"/>
              </a:rPr>
              <a:t>Tăng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kỹ</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năng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làm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việc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nhóm</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buFont typeface="Arial" panose="020B0604020202020204" pitchFamily="34" charset="0"/>
              <a:buChar char="•"/>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028" name="Picture 4">
            <a:extLst>
              <a:ext uri="{FF2B5EF4-FFF2-40B4-BE49-F238E27FC236}">
                <a16:creationId xmlns:a16="http://schemas.microsoft.com/office/drawing/2014/main" id="{F61E0B95-70A2-405E-18D7-C083E610F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22" y="2687556"/>
            <a:ext cx="3110293" cy="2071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B54446B-ECEC-A505-9EBE-0A342A57AD17}"/>
              </a:ext>
            </a:extLst>
          </p:cNvPr>
          <p:cNvSpPr txBox="1"/>
          <p:nvPr/>
        </p:nvSpPr>
        <p:spPr>
          <a:xfrm>
            <a:off x="8294356" y="4659862"/>
            <a:ext cx="131121" cy="253916"/>
          </a:xfrm>
          <a:prstGeom prst="rect">
            <a:avLst/>
          </a:prstGeom>
          <a:noFill/>
        </p:spPr>
        <p:txBody>
          <a:bodyPr wrap="square" rtlCol="0">
            <a:spAutoFit/>
          </a:bodyPr>
          <a:lstStyle/>
          <a:p>
            <a:r>
              <a:rPr lang="en-US" sz="1050" dirty="0"/>
              <a:t>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276225"/>
            <a:ext cx="6084000" cy="5397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MỘT SỐ LÝ THUYẾT</a:t>
            </a:r>
            <a:endParaRPr sz="3200" dirty="0">
              <a:latin typeface="Barlow Condensed SemiBold" panose="00000706000000000000" pitchFamily="2" charset="0"/>
            </a:endParaRPr>
          </a:p>
        </p:txBody>
      </p:sp>
      <p:sp>
        <p:nvSpPr>
          <p:cNvPr id="12" name="Google Shape;914;p38">
            <a:extLst>
              <a:ext uri="{FF2B5EF4-FFF2-40B4-BE49-F238E27FC236}">
                <a16:creationId xmlns:a16="http://schemas.microsoft.com/office/drawing/2014/main" id="{510BCCB9-630E-EFA5-3FF5-DE1EAE1C063F}"/>
              </a:ext>
            </a:extLst>
          </p:cNvPr>
          <p:cNvSpPr txBox="1">
            <a:spLocks noGrp="1"/>
          </p:cNvSpPr>
          <p:nvPr>
            <p:ph type="title" idx="2"/>
          </p:nvPr>
        </p:nvSpPr>
        <p:spPr>
          <a:xfrm>
            <a:off x="626625" y="1137100"/>
            <a:ext cx="2510400" cy="4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arlow Condensed SemiBold" panose="00000706000000000000" pitchFamily="2" charset="0"/>
              </a:rPr>
              <a:t>Snort là gì?</a:t>
            </a:r>
            <a:endParaRPr dirty="0">
              <a:latin typeface="Barlow Condensed SemiBold" panose="00000706000000000000" pitchFamily="2" charset="0"/>
            </a:endParaRPr>
          </a:p>
        </p:txBody>
      </p:sp>
      <p:sp>
        <p:nvSpPr>
          <p:cNvPr id="16" name="Google Shape;1029;p54">
            <a:extLst>
              <a:ext uri="{FF2B5EF4-FFF2-40B4-BE49-F238E27FC236}">
                <a16:creationId xmlns:a16="http://schemas.microsoft.com/office/drawing/2014/main" id="{D3BA9C08-7132-8434-06F5-D08DCE24C2F9}"/>
              </a:ext>
            </a:extLst>
          </p:cNvPr>
          <p:cNvSpPr txBox="1">
            <a:spLocks/>
          </p:cNvSpPr>
          <p:nvPr/>
        </p:nvSpPr>
        <p:spPr>
          <a:xfrm>
            <a:off x="626625" y="1539557"/>
            <a:ext cx="4102538" cy="230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buFont typeface="Arial" panose="020B0604020202020204" pitchFamily="34" charset="0"/>
              <a:buChar char="•"/>
            </a:pP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Snort là một hệ thống phát hiện và ngăn chặn xâm nhập. Nó có thể được cấu hình để đơn giản ghi lại các sự kiện mạng phát hiện được vào log và chặn chúng. </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Snort hoạt động bằng cách sử dụng các quy tắc. Quy tắc của Snort có thể được tạo ra tùy chỉnh bởi người dùng, hoặc bất kỳ bộ quy tắc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có</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sẵn</a:t>
            </a: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 cũng có thể được kích hoạt và tải xuống.</a:t>
            </a:r>
          </a:p>
        </p:txBody>
      </p:sp>
      <p:sp>
        <p:nvSpPr>
          <p:cNvPr id="2" name="TextBox 1">
            <a:extLst>
              <a:ext uri="{FF2B5EF4-FFF2-40B4-BE49-F238E27FC236}">
                <a16:creationId xmlns:a16="http://schemas.microsoft.com/office/drawing/2014/main" id="{A523638A-61E2-E3A3-35C2-596514671D22}"/>
              </a:ext>
            </a:extLst>
          </p:cNvPr>
          <p:cNvSpPr txBox="1"/>
          <p:nvPr/>
        </p:nvSpPr>
        <p:spPr>
          <a:xfrm>
            <a:off x="8294356" y="4659862"/>
            <a:ext cx="131121" cy="253916"/>
          </a:xfrm>
          <a:prstGeom prst="rect">
            <a:avLst/>
          </a:prstGeom>
          <a:noFill/>
        </p:spPr>
        <p:txBody>
          <a:bodyPr wrap="square" rtlCol="0">
            <a:spAutoFit/>
          </a:bodyPr>
          <a:lstStyle/>
          <a:p>
            <a:r>
              <a:rPr lang="en-US" sz="1050" dirty="0"/>
              <a:t>7</a:t>
            </a:r>
          </a:p>
        </p:txBody>
      </p:sp>
      <p:pic>
        <p:nvPicPr>
          <p:cNvPr id="6" name="Picture 5" descr="A cartoon pig with yellow text&#10;&#10;Description automatically generated">
            <a:extLst>
              <a:ext uri="{FF2B5EF4-FFF2-40B4-BE49-F238E27FC236}">
                <a16:creationId xmlns:a16="http://schemas.microsoft.com/office/drawing/2014/main" id="{0B41A542-4913-9768-E3AB-7BB0E0567E5B}"/>
              </a:ext>
            </a:extLst>
          </p:cNvPr>
          <p:cNvPicPr>
            <a:picLocks noChangeAspect="1"/>
          </p:cNvPicPr>
          <p:nvPr/>
        </p:nvPicPr>
        <p:blipFill>
          <a:blip r:embed="rId3"/>
          <a:stretch>
            <a:fillRect/>
          </a:stretch>
        </p:blipFill>
        <p:spPr>
          <a:xfrm>
            <a:off x="4768427" y="1606792"/>
            <a:ext cx="4222696" cy="23013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5"/>
          <p:cNvSpPr txBox="1">
            <a:spLocks noGrp="1"/>
          </p:cNvSpPr>
          <p:nvPr>
            <p:ph type="title"/>
          </p:nvPr>
        </p:nvSpPr>
        <p:spPr>
          <a:xfrm>
            <a:off x="626625" y="276225"/>
            <a:ext cx="6084000" cy="5397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MỘT SỐ LÝ THUYẾT</a:t>
            </a:r>
            <a:endParaRPr sz="3200" dirty="0">
              <a:latin typeface="Barlow Condensed SemiBold" panose="00000706000000000000" pitchFamily="2" charset="0"/>
            </a:endParaRPr>
          </a:p>
        </p:txBody>
      </p:sp>
      <p:sp>
        <p:nvSpPr>
          <p:cNvPr id="12" name="Google Shape;914;p38">
            <a:extLst>
              <a:ext uri="{FF2B5EF4-FFF2-40B4-BE49-F238E27FC236}">
                <a16:creationId xmlns:a16="http://schemas.microsoft.com/office/drawing/2014/main" id="{510BCCB9-630E-EFA5-3FF5-DE1EAE1C063F}"/>
              </a:ext>
            </a:extLst>
          </p:cNvPr>
          <p:cNvSpPr txBox="1">
            <a:spLocks noGrp="1"/>
          </p:cNvSpPr>
          <p:nvPr>
            <p:ph type="title" idx="2"/>
          </p:nvPr>
        </p:nvSpPr>
        <p:spPr>
          <a:xfrm>
            <a:off x="626625" y="1137100"/>
            <a:ext cx="2510400" cy="4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Barlow Condensed SemiBold" panose="00000706000000000000" pitchFamily="2" charset="0"/>
              </a:rPr>
              <a:t>Squid Proxy là gì?</a:t>
            </a:r>
            <a:endParaRPr dirty="0">
              <a:latin typeface="Barlow Condensed SemiBold" panose="00000706000000000000" pitchFamily="2" charset="0"/>
            </a:endParaRPr>
          </a:p>
        </p:txBody>
      </p:sp>
      <p:sp>
        <p:nvSpPr>
          <p:cNvPr id="16" name="Google Shape;1029;p54">
            <a:extLst>
              <a:ext uri="{FF2B5EF4-FFF2-40B4-BE49-F238E27FC236}">
                <a16:creationId xmlns:a16="http://schemas.microsoft.com/office/drawing/2014/main" id="{D3BA9C08-7132-8434-06F5-D08DCE24C2F9}"/>
              </a:ext>
            </a:extLst>
          </p:cNvPr>
          <p:cNvSpPr txBox="1">
            <a:spLocks/>
          </p:cNvSpPr>
          <p:nvPr/>
        </p:nvSpPr>
        <p:spPr>
          <a:xfrm>
            <a:off x="626625" y="1539557"/>
            <a:ext cx="4102538" cy="230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buFont typeface="Arial" panose="020B0604020202020204" pitchFamily="34" charset="0"/>
              <a:buChar char="•"/>
            </a:pP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Squid Proxy</a:t>
            </a: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 là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gói</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tiện</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ích</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bổ</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sung,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mã</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nguồn</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mở</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có</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chức</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năng</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để</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caching </a:t>
            </a:r>
            <a:r>
              <a:rPr lang="en-US" dirty="0" err="1">
                <a:solidFill>
                  <a:schemeClr val="tx1"/>
                </a:solidFill>
                <a:latin typeface="Open Sans" panose="020B0606030504020204" pitchFamily="34" charset="0"/>
                <a:ea typeface="Open Sans" panose="020B0606030504020204" pitchFamily="34" charset="0"/>
                <a:cs typeface="Open Sans" panose="020B0606030504020204" pitchFamily="34" charset="0"/>
              </a:rPr>
              <a:t>và</a:t>
            </a:r>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 forwarding</a:t>
            </a: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Squid proxy cũng cung cấp tính năng lọc và kiểm soát truy cập, cho phép người quản trị kiểm soát các trang web mà người dùng có thể truy cập và theo dõi việc sử dụng internet của họ.</a:t>
            </a:r>
          </a:p>
        </p:txBody>
      </p:sp>
      <p:sp>
        <p:nvSpPr>
          <p:cNvPr id="2" name="TextBox 1">
            <a:extLst>
              <a:ext uri="{FF2B5EF4-FFF2-40B4-BE49-F238E27FC236}">
                <a16:creationId xmlns:a16="http://schemas.microsoft.com/office/drawing/2014/main" id="{A523638A-61E2-E3A3-35C2-596514671D22}"/>
              </a:ext>
            </a:extLst>
          </p:cNvPr>
          <p:cNvSpPr txBox="1"/>
          <p:nvPr/>
        </p:nvSpPr>
        <p:spPr>
          <a:xfrm>
            <a:off x="8294356" y="4659862"/>
            <a:ext cx="131121" cy="253916"/>
          </a:xfrm>
          <a:prstGeom prst="rect">
            <a:avLst/>
          </a:prstGeom>
          <a:noFill/>
        </p:spPr>
        <p:txBody>
          <a:bodyPr wrap="square" rtlCol="0">
            <a:spAutoFit/>
          </a:bodyPr>
          <a:lstStyle/>
          <a:p>
            <a:r>
              <a:rPr lang="en-US" sz="1050" dirty="0"/>
              <a:t>7</a:t>
            </a:r>
          </a:p>
        </p:txBody>
      </p:sp>
      <p:pic>
        <p:nvPicPr>
          <p:cNvPr id="1026" name="Picture 2" descr="What is Squid Proxy Server Software? Key Features, Functions, and Benefits  Explained | Web Hosting Geeks' Blog">
            <a:extLst>
              <a:ext uri="{FF2B5EF4-FFF2-40B4-BE49-F238E27FC236}">
                <a16:creationId xmlns:a16="http://schemas.microsoft.com/office/drawing/2014/main" id="{8B03CA8D-EA06-4890-319F-B7E40A2E3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891" y="1267691"/>
            <a:ext cx="3415002" cy="272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1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546729" y="252787"/>
            <a:ext cx="6562165" cy="5397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 sz="3200" dirty="0">
                <a:latin typeface="Barlow Condensed SemiBold" panose="00000706000000000000" pitchFamily="2" charset="0"/>
              </a:rPr>
              <a:t>TRIỂN KHAI MÔ HÌNH </a:t>
            </a:r>
            <a:r>
              <a:rPr lang="en" sz="3200">
                <a:latin typeface="Barlow Condensed SemiBold" panose="00000706000000000000" pitchFamily="2" charset="0"/>
              </a:rPr>
              <a:t>HỆ THỐNG TẤN CÔNG</a:t>
            </a:r>
            <a:endParaRPr sz="3200" dirty="0">
              <a:latin typeface="Barlow Condensed SemiBold" panose="00000706000000000000" pitchFamily="2" charset="0"/>
            </a:endParaRPr>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30699C06-2846-8A1E-8BE8-E560EB7C9791}"/>
              </a:ext>
            </a:extLst>
          </p:cNvPr>
          <p:cNvSpPr txBox="1"/>
          <p:nvPr/>
        </p:nvSpPr>
        <p:spPr>
          <a:xfrm>
            <a:off x="8294356" y="4659862"/>
            <a:ext cx="131121" cy="261610"/>
          </a:xfrm>
          <a:prstGeom prst="rect">
            <a:avLst/>
          </a:prstGeom>
          <a:noFill/>
        </p:spPr>
        <p:txBody>
          <a:bodyPr wrap="square" rtlCol="0">
            <a:spAutoFit/>
          </a:bodyPr>
          <a:lstStyle/>
          <a:p>
            <a:r>
              <a:rPr lang="en-US" sz="1050" dirty="0"/>
              <a:t>9</a:t>
            </a:r>
          </a:p>
        </p:txBody>
      </p:sp>
      <p:pic>
        <p:nvPicPr>
          <p:cNvPr id="5" name="Picture 4">
            <a:extLst>
              <a:ext uri="{FF2B5EF4-FFF2-40B4-BE49-F238E27FC236}">
                <a16:creationId xmlns:a16="http://schemas.microsoft.com/office/drawing/2014/main" id="{90921EFB-79F3-1308-38EC-A129D4BFA814}"/>
              </a:ext>
            </a:extLst>
          </p:cNvPr>
          <p:cNvPicPr>
            <a:picLocks noChangeAspect="1"/>
          </p:cNvPicPr>
          <p:nvPr/>
        </p:nvPicPr>
        <p:blipFill>
          <a:blip r:embed="rId3"/>
          <a:stretch>
            <a:fillRect/>
          </a:stretch>
        </p:blipFill>
        <p:spPr>
          <a:xfrm>
            <a:off x="1835573" y="983506"/>
            <a:ext cx="5210632" cy="34380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2234</TotalTime>
  <Words>874</Words>
  <Application>Microsoft Office PowerPoint</Application>
  <PresentationFormat>On-screen Show (16:9)</PresentationFormat>
  <Paragraphs>112</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Open Sans</vt:lpstr>
      <vt:lpstr>Viga</vt:lpstr>
      <vt:lpstr>Arial</vt:lpstr>
      <vt:lpstr>Montserrat SemiBold</vt:lpstr>
      <vt:lpstr>Proxima Nova</vt:lpstr>
      <vt:lpstr>Barlow Condensed SemiBold</vt:lpstr>
      <vt:lpstr>DM Sans</vt:lpstr>
      <vt:lpstr>Wingdings</vt:lpstr>
      <vt:lpstr>Cyber Security Business Plan</vt:lpstr>
      <vt:lpstr>PowerPoint Presentation</vt:lpstr>
      <vt:lpstr>01</vt:lpstr>
      <vt:lpstr>GIỚI THIỆU ĐỀ TÀI</vt:lpstr>
      <vt:lpstr>LÝ DO CHỌN ĐỀ TÀI</vt:lpstr>
      <vt:lpstr>NỘI DUNG ĐỀ TÀI</vt:lpstr>
      <vt:lpstr>MỤC TIÊU ĐỀ TÀI</vt:lpstr>
      <vt:lpstr>MỘT SỐ LÝ THUYẾT</vt:lpstr>
      <vt:lpstr>MỘT SỐ LÝ THUYẾT</vt:lpstr>
      <vt:lpstr>TRIỂN KHAI MÔ HÌNH HỆ THỐNG TẤN CÔNG</vt:lpstr>
      <vt:lpstr>DEMO KẾT QUẢ</vt:lpstr>
      <vt:lpstr>TIẾN ĐỘ THỰC HIỆN</vt:lpstr>
      <vt:lpstr>TIẾN ĐỘ THỰC HIỆN</vt:lpstr>
      <vt:lpstr>KẾT LUẬN VÀ  ĐỊNH HƯỚNG PHÁT TRIỂN</vt:lpstr>
      <vt:lpstr>KẾT LUẬN</vt:lpstr>
      <vt:lpstr>ĐỊNH HƯỚNG PHÁT TRIỂN</vt:lpstr>
      <vt:lpstr>ĐÓNG GÓP CỦA THÀNH VIÊN</vt:lpstr>
      <vt:lpstr>BẢNG PHÂN CÔNG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Clover Clover</dc:creator>
  <cp:lastModifiedBy>Clover Clover</cp:lastModifiedBy>
  <cp:revision>25</cp:revision>
  <dcterms:modified xsi:type="dcterms:W3CDTF">2024-06-15T11:25:19Z</dcterms:modified>
</cp:coreProperties>
</file>